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FA4BD-7A5F-4A31-9AEF-48AD14C6C994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0B2EF-184F-429A-ADCB-68564C0F2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84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7DEE0-BC1E-4652-9077-0D1B1E505ACA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8973-0E2C-48A9-8202-E761121CF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98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12200-81C6-4CC2-A1FD-712C0F1C2F97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8ED60-C948-45AE-AC40-77EF332E2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79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A9D3B-3831-4F0D-BAD9-8498B86A9EF0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67091-3B1A-4059-BC2B-0C478EBFD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F459-0F5D-4B2B-90DB-C69641FED3E7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5E879-4837-42C9-AE69-25F6CAE62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9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06652-4445-4C86-A954-E1DD82F669C4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7F573-7045-4AEE-BFF6-FA99117FB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1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C39E-1F67-4F4E-AB34-303FA1683DE4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F3925-B905-456B-A392-F8369CC20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25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5AB60-62B2-4557-B002-5E410D0F9E78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89F7B-EF3D-470E-8DB5-27B5C3601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72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228B6-12B2-4340-AAC5-8C79BE231870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E9904-3670-471E-8785-C0DDD6963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25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8860D-ADA4-40FC-80CA-F5C31A16C80D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D728F-98BA-409F-9C0A-77A492EAA7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9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5D10-0156-4513-917B-CE0C4120A058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0569-4ADE-4054-AF58-77076F20C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6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D6D61A-A334-438E-AF69-51D36DAC6E5B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6C9C0-F2FD-4F8E-B63B-0265243E7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32225" y="2316163"/>
            <a:ext cx="8359775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Об итогах работы общественного совета партии «Единая Россия»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проекта «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Безопасные дороги»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1" name="Picture 2" descr="http://zolotajarybka.ru/uploads/posts/2019-09/1567495074_38eb540d9f3982cf3e22e20528a77bd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63663"/>
            <a:ext cx="40608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zolotajarybka.ru/uploads/posts/2019-09/1567495074_38eb540d9f3982cf3e22e20528a77bd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5413"/>
            <a:ext cx="1320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Прямоугольник 1"/>
          <p:cNvSpPr>
            <a:spLocks noChangeArrowheads="1"/>
          </p:cNvSpPr>
          <p:nvPr/>
        </p:nvSpPr>
        <p:spPr bwMode="auto">
          <a:xfrm>
            <a:off x="4754563" y="458788"/>
            <a:ext cx="3417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444444"/>
                </a:solidFill>
                <a:latin typeface="Arial" panose="020B0604020202020204" pitchFamily="34" charset="0"/>
              </a:rPr>
              <a:t> </a:t>
            </a:r>
            <a:r>
              <a:rPr lang="ru-RU" altLang="ru-RU" sz="2800" b="1">
                <a:solidFill>
                  <a:srgbClr val="545454"/>
                </a:solidFill>
                <a:latin typeface="Georgia" panose="02040502050405020303" pitchFamily="18" charset="0"/>
              </a:rPr>
              <a:t>Задачи проекта:</a:t>
            </a:r>
            <a:endParaRPr lang="ru-RU" altLang="ru-RU" sz="2800"/>
          </a:p>
        </p:txBody>
      </p:sp>
      <p:sp>
        <p:nvSpPr>
          <p:cNvPr id="7" name="Прямоугольник 6"/>
          <p:cNvSpPr/>
          <p:nvPr/>
        </p:nvSpPr>
        <p:spPr>
          <a:xfrm>
            <a:off x="2081213" y="1069975"/>
            <a:ext cx="10110787" cy="9239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Повышение безопасности дорожного движения совместными усилиями государства и общества, эффективным взаимодействием органов государственного управления, местного самоуправления, общественных организаций, объединений, партий, фондов, движений и граждан;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81213" y="2147888"/>
            <a:ext cx="10110787" cy="14779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Создание на законодательном уровне возможностей для внедрения новых методов проектирования, эксплуатации и строительства дорог, развития дорожной инфраструктуры; создания необходимой технической и лечебной базы для оказания медицинской помощи пострадавшим в ДТП и доставки их в кратчайшие сроки в специализированные медицинские учреждения;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43113" y="3897313"/>
            <a:ext cx="10148887" cy="9223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Создание атмосферы взаимного уважения у участников дорожного движения методами общественного воздействия и законодательного регулирования, установление ответственности автошкол за качество подготовки водителей;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35175" y="5116513"/>
            <a:ext cx="10156825" cy="9239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Воспитание стереотипов законопослушного поведения на дороге у подрастающего поколения, обеспечение детской безопасности как пассивными методами, так и методами воспитания законопослушного пешехода и водителя, начиная с детского сада и школы.</a:t>
            </a:r>
          </a:p>
        </p:txBody>
      </p:sp>
      <p:pic>
        <p:nvPicPr>
          <p:cNvPr id="20" name="Picture 2" descr="https://eee-science.ru/wp-content/uploads/2019/09/quality-500950_192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12" y="651709"/>
            <a:ext cx="905227" cy="90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eee-science.ru/wp-content/uploads/2019/09/quality-500950_192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64" y="1793611"/>
            <a:ext cx="905227" cy="90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eee-science.ru/wp-content/uploads/2019/09/quality-500950_192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63" y="3408880"/>
            <a:ext cx="905227" cy="90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eee-science.ru/wp-content/uploads/2019/09/quality-500950_192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69" y="4664145"/>
            <a:ext cx="905227" cy="90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zolotajarybka.ru/uploads/posts/2019-09/1567495074_38eb540d9f3982cf3e22e20528a77bd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5413"/>
            <a:ext cx="1320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0"/>
            <a:ext cx="4733925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0"/>
            <a:ext cx="4953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3519488"/>
            <a:ext cx="473392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 descr="https://chuvash.er.ru/media/userdata/news/2016/03/16/c59aae2f44d5f6003304ae4cb5212cc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6"/>
          <a:stretch>
            <a:fillRect/>
          </a:stretch>
        </p:blipFill>
        <p:spPr bwMode="auto">
          <a:xfrm>
            <a:off x="6962775" y="3519488"/>
            <a:ext cx="4953000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olotajarybka.ru/uploads/posts/2019-09/1567495074_38eb540d9f3982cf3e22e20528a77bd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5413"/>
            <a:ext cx="1320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48" y="125961"/>
            <a:ext cx="5943600" cy="6550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73" y="0"/>
            <a:ext cx="3442156" cy="337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3" y="3401266"/>
            <a:ext cx="3442156" cy="3409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zolotajarybka.ru/uploads/posts/2019-09/1567495074_38eb540d9f3982cf3e22e20528a77bd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5413"/>
            <a:ext cx="1320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0"/>
            <a:ext cx="5049838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0"/>
            <a:ext cx="5110162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https://er.ru/media/userdata/news/2019/11/27/62cc231138b90b29c16bdd4873c6624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451225"/>
            <a:ext cx="5110162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3451225"/>
            <a:ext cx="504983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73538" y="2112963"/>
            <a:ext cx="77279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Главная наша цель – достижение безопасности движения!</a:t>
            </a:r>
          </a:p>
        </p:txBody>
      </p:sp>
      <p:pic>
        <p:nvPicPr>
          <p:cNvPr id="7171" name="Picture 2" descr="http://zolotajarybka.ru/uploads/posts/2019-09/1567495074_38eb540d9f3982cf3e22e20528a77bd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425575"/>
            <a:ext cx="4122737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159</Words>
  <Application>Microsoft Office PowerPoint</Application>
  <PresentationFormat>Широкоэкранный</PresentationFormat>
  <Paragraphs>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Calibri</vt:lpstr>
      <vt:lpstr>Arial</vt:lpstr>
      <vt:lpstr>Calibri Light</vt:lpstr>
      <vt:lpstr>Georgia</vt:lpstr>
      <vt:lpstr>Franklin Gothic Demi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АГНОиПНО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Козиненко Павел Валентинович</dc:creator>
  <cp:lastModifiedBy>Козиненко Павел Валентинович</cp:lastModifiedBy>
  <cp:revision>14</cp:revision>
  <dcterms:created xsi:type="dcterms:W3CDTF">2020-03-23T05:45:28Z</dcterms:created>
  <dcterms:modified xsi:type="dcterms:W3CDTF">2020-03-23T08:50:16Z</dcterms:modified>
</cp:coreProperties>
</file>