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0" r:id="rId2"/>
  </p:sldMasterIdLst>
  <p:notesMasterIdLst>
    <p:notesMasterId r:id="rId12"/>
  </p:notesMasterIdLst>
  <p:handoutMasterIdLst>
    <p:handoutMasterId r:id="rId13"/>
  </p:handoutMasterIdLst>
  <p:sldIdLst>
    <p:sldId id="274" r:id="rId3"/>
    <p:sldId id="276" r:id="rId4"/>
    <p:sldId id="286" r:id="rId5"/>
    <p:sldId id="294" r:id="rId6"/>
    <p:sldId id="295" r:id="rId7"/>
    <p:sldId id="297" r:id="rId8"/>
    <p:sldId id="284" r:id="rId9"/>
    <p:sldId id="281" r:id="rId10"/>
    <p:sldId id="261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3" pos="7076" userDrawn="1">
          <p15:clr>
            <a:srgbClr val="A4A3A4"/>
          </p15:clr>
        </p15:guide>
        <p15:guide id="4" orient="horz" pos="482" userDrawn="1">
          <p15:clr>
            <a:srgbClr val="A4A3A4"/>
          </p15:clr>
        </p15:guide>
        <p15:guide id="5" pos="575" userDrawn="1">
          <p15:clr>
            <a:srgbClr val="A4A3A4"/>
          </p15:clr>
        </p15:guide>
        <p15:guide id="6" pos="4264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4" y="56"/>
      </p:cViewPr>
      <p:guideLst>
        <p:guide orient="horz" pos="1502"/>
        <p:guide pos="7076"/>
        <p:guide orient="horz" pos="482"/>
        <p:guide pos="575"/>
        <p:guide pos="4264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37874-A58F-412E-8DD2-DEE31B8B8B0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3550-1164-49EF-AF04-41B8595E8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21D1-5E91-43AC-BD6A-AFD76EEB8F8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B7B0-88D3-40A5-8D6D-65149FE0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6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165576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02172"/>
            <a:ext cx="10363199" cy="205562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6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01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49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151947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313895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3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165576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02172"/>
            <a:ext cx="10363199" cy="205562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155592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148686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8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ОБРАГОЛЗЕЦ ЗАОВКА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3818"/>
            <a:ext cx="10515600" cy="390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49D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ОБРАГОЛЗЕЦ ЗАОВКА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3818"/>
            <a:ext cx="10515600" cy="390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8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9.jpeg"/><Relationship Id="rId10" Type="http://schemas.openxmlformats.org/officeDocument/2006/relationships/image" Target="../media/image12.jpe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91EC6-B4DF-DF4F-9420-90321404AFB2}"/>
              </a:ext>
            </a:extLst>
          </p:cNvPr>
          <p:cNvSpPr txBox="1"/>
          <p:nvPr/>
        </p:nvSpPr>
        <p:spPr>
          <a:xfrm>
            <a:off x="2127886" y="3872174"/>
            <a:ext cx="8692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50" dirty="0" smtClean="0">
                <a:solidFill>
                  <a:schemeClr val="bg1"/>
                </a:solidFill>
                <a:latin typeface="Myriad Pro" panose="020B0503030403020204" pitchFamily="34" charset="0"/>
                <a:ea typeface="Fira Sans OT Light" panose="020B0603050000020004" pitchFamily="34" charset="0"/>
              </a:rPr>
              <a:t>Неделя дорожной </a:t>
            </a:r>
            <a:r>
              <a:rPr lang="ru-RU" sz="3200" b="1" spc="150" dirty="0">
                <a:solidFill>
                  <a:schemeClr val="bg1"/>
                </a:solidFill>
                <a:latin typeface="Myriad Pro" panose="020B0503030403020204" pitchFamily="34" charset="0"/>
                <a:ea typeface="Fira Sans OT Light" panose="020B0603050000020004" pitchFamily="34" charset="0"/>
              </a:rPr>
              <a:t>безопасности </a:t>
            </a:r>
            <a:r>
              <a:rPr lang="ru-RU" sz="3200" b="1" spc="150" dirty="0" smtClean="0">
                <a:solidFill>
                  <a:schemeClr val="bg1"/>
                </a:solidFill>
                <a:latin typeface="Myriad Pro" panose="020B0503030403020204" pitchFamily="34" charset="0"/>
                <a:ea typeface="Fira Sans OT Light" panose="020B0603050000020004" pitchFamily="34" charset="0"/>
              </a:rPr>
              <a:t>Презентация</a:t>
            </a:r>
            <a:endParaRPr lang="ru-RU" sz="3200" dirty="0">
              <a:solidFill>
                <a:schemeClr val="bg1"/>
              </a:solidFill>
              <a:latin typeface="Myriad Pro" panose="020B0503030403020204" pitchFamily="34" charset="0"/>
              <a:ea typeface="Fira Sans OT Light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180" dirty="0" smtClean="0"/>
              <a:t>Кампания «Недели </a:t>
            </a:r>
            <a:r>
              <a:rPr lang="ru-RU" sz="2180" dirty="0"/>
              <a:t>безопасности </a:t>
            </a:r>
            <a:r>
              <a:rPr lang="ru-RU" sz="2180" dirty="0" smtClean="0"/>
              <a:t>Новосибирска»</a:t>
            </a:r>
            <a:endParaRPr lang="ru-RU" sz="2180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1028701"/>
            <a:ext cx="6138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Новосибирскавтодор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Правительством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области, УГИБДД ГУ МВД России по Новосибирской области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Экспертным центром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без опасности» на протяжении недели проведет серию комплексных 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жители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Новосибирска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принять участие в познавательно-развлекательных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активностях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призы.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начинающих водителей и водителей коммерческого транспорта будут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лекции,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защитному вождению в зимний период.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3F6334-77F1-42DC-A2C3-C51095F8E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0"/>
          <a:stretch/>
        </p:blipFill>
        <p:spPr>
          <a:xfrm>
            <a:off x="9450258" y="1260931"/>
            <a:ext cx="2630374" cy="197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blob:https://web.whatsapp.com/c403685b-3bae-4341-8e32-860499d38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73" y="3232358"/>
            <a:ext cx="2662559" cy="197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84" y="1261917"/>
            <a:ext cx="2630374" cy="197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9599" y="5367143"/>
            <a:ext cx="399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22" y="3296659"/>
            <a:ext cx="2708951" cy="184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8" y="6025565"/>
            <a:ext cx="911731" cy="7409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91" y="5994708"/>
            <a:ext cx="590014" cy="7718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20314" y="6257562"/>
            <a:ext cx="60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3" y="5994708"/>
            <a:ext cx="1986955" cy="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180" dirty="0"/>
              <a:t>Кампания «Недели безопасности Новосибирска»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138955"/>
            <a:ext cx="5946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лекции для начинающих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водителей</a:t>
            </a:r>
            <a:r>
              <a:rPr lang="en-T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для профессиональных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водителей</a:t>
            </a:r>
            <a:r>
              <a:rPr lang="en-T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Культурно-развлекательные мероприятия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ТЦ</a:t>
            </a:r>
            <a:r>
              <a:rPr lang="en-T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280534"/>
            <a:ext cx="5454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 кампании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 7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управляющие легковым транспортным средством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Начинающие водители (кандидаты в водители</a:t>
            </a:r>
            <a:r>
              <a:rPr lang="en-T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водители со стажем до двух лет)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коммерческого транспорта (автобусов)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8" y="6025565"/>
            <a:ext cx="911731" cy="7409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91" y="5994708"/>
            <a:ext cx="590014" cy="771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20314" y="6257562"/>
            <a:ext cx="60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3" y="5994708"/>
            <a:ext cx="1986955" cy="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80" dirty="0"/>
              <a:t>Л</a:t>
            </a:r>
            <a:r>
              <a:rPr lang="ru-RU" sz="2180" dirty="0" smtClean="0"/>
              <a:t>екции в автошколах</a:t>
            </a:r>
            <a:endParaRPr lang="ru-RU" sz="218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028701"/>
            <a:ext cx="10744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проведения лекций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возникновения ДТП и снижение тяжести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</a:t>
            </a:r>
            <a:r>
              <a:rPr lang="en-T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населения к основным факторам риска в дорожном движении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правосознания граждан и законопослушного поведения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привлечения внимания учащихся Автошкол к основным факторам риска в дорожном движении и их профилактике с помощью информационного фильма «Схема ДТП».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мероприятия имеет лекционно-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брифинговый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последовательной работы с темами мероприятия.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16 - 20 декабря 2019 года</a:t>
            </a:r>
            <a:endParaRPr lang="en-T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Автошколы г. Новосибирска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автошколы.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1792" y="3446111"/>
            <a:ext cx="271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Стебаков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Экспертного центра «Движение без опасности»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72" y="3532707"/>
            <a:ext cx="1027136" cy="102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8" y="6025565"/>
            <a:ext cx="911731" cy="7409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91" y="5994708"/>
            <a:ext cx="590014" cy="7718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20314" y="6257562"/>
            <a:ext cx="60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3" y="5994708"/>
            <a:ext cx="1986955" cy="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80" dirty="0"/>
              <a:t>Л</a:t>
            </a:r>
            <a:r>
              <a:rPr lang="ru-RU" sz="2180" dirty="0" smtClean="0"/>
              <a:t>екции в автошколах</a:t>
            </a:r>
            <a:endParaRPr lang="ru-RU" sz="2180" dirty="0"/>
          </a:p>
        </p:txBody>
      </p:sp>
      <p:sp>
        <p:nvSpPr>
          <p:cNvPr id="4" name="TextBox 3"/>
          <p:cNvSpPr txBox="1"/>
          <p:nvPr/>
        </p:nvSpPr>
        <p:spPr>
          <a:xfrm>
            <a:off x="7289162" y="1893232"/>
            <a:ext cx="3976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представляет программу и организаторов.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о принципах «Защитного вождения» в зимний период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круг проблем, сопутствующих начальному стажу вождения, позволяя перенести услышанное на личный опыт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типовые ошибки и ситуации, сопряженные 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начальным уровнем вождения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7431" y="1678263"/>
            <a:ext cx="3955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Посадка, настройка зеркал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«Слепые зоны»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выбора скорости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пути торможения от дорожного покрытия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алкогольного опьянения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руления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Периферийное зрение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поворота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скоростного режима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вождения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Ремни безопасности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7A62BE16-5C4D-3944-B031-B29CF1FEC0DB}"/>
              </a:ext>
            </a:extLst>
          </p:cNvPr>
          <p:cNvSpPr/>
          <p:nvPr/>
        </p:nvSpPr>
        <p:spPr>
          <a:xfrm>
            <a:off x="1125201" y="1184038"/>
            <a:ext cx="4019551" cy="649562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 </a:t>
            </a:r>
            <a:r>
              <a:rPr lang="ru-RU" sz="2400" dirty="0">
                <a:latin typeface="Ford Antenna Cond" panose="02000506000000090004" pitchFamily="2" charset="0"/>
              </a:rPr>
              <a:t>Ошибки водителя</a:t>
            </a:r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7295A5DE-4367-B446-9211-F6B2A056C0FB}"/>
              </a:ext>
            </a:extLst>
          </p:cNvPr>
          <p:cNvSpPr/>
          <p:nvPr/>
        </p:nvSpPr>
        <p:spPr>
          <a:xfrm>
            <a:off x="515602" y="1083771"/>
            <a:ext cx="1367365" cy="1303336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44045AF4-3F82-AC4F-B44D-40205586299F}"/>
              </a:ext>
            </a:extLst>
          </p:cNvPr>
          <p:cNvSpPr/>
          <p:nvPr/>
        </p:nvSpPr>
        <p:spPr>
          <a:xfrm>
            <a:off x="1808356" y="1069336"/>
            <a:ext cx="4019551" cy="649562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Картинки по запросу обучени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9" y="1367811"/>
            <a:ext cx="702174" cy="7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7A62BE16-5C4D-3944-B031-B29CF1FEC0DB}"/>
              </a:ext>
            </a:extLst>
          </p:cNvPr>
          <p:cNvSpPr/>
          <p:nvPr/>
        </p:nvSpPr>
        <p:spPr>
          <a:xfrm>
            <a:off x="6762346" y="1143403"/>
            <a:ext cx="4019551" cy="649562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 </a:t>
            </a:r>
            <a:r>
              <a:rPr lang="ru-RU" sz="2400" dirty="0">
                <a:latin typeface="Ford Antenna Cond" panose="02000506000000090004" pitchFamily="2" charset="0"/>
              </a:rPr>
              <a:t>Ошибки водителя</a:t>
            </a:r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7295A5DE-4367-B446-9211-F6B2A056C0FB}"/>
              </a:ext>
            </a:extLst>
          </p:cNvPr>
          <p:cNvSpPr/>
          <p:nvPr/>
        </p:nvSpPr>
        <p:spPr>
          <a:xfrm>
            <a:off x="6152747" y="1043136"/>
            <a:ext cx="1367365" cy="1303336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44045AF4-3F82-AC4F-B44D-40205586299F}"/>
              </a:ext>
            </a:extLst>
          </p:cNvPr>
          <p:cNvSpPr/>
          <p:nvPr/>
        </p:nvSpPr>
        <p:spPr>
          <a:xfrm>
            <a:off x="7445501" y="1028701"/>
            <a:ext cx="4019551" cy="649562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Картинки по запросу обучени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2" y="1327176"/>
            <a:ext cx="702174" cy="7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360642" y="2496260"/>
            <a:ext cx="726141" cy="720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://cdn.onlinewebfonts.com/svg/download_3163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25" y="2545778"/>
            <a:ext cx="455153" cy="4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45520" y="295466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</a:t>
            </a:r>
            <a:r>
              <a:rPr lang="ru-RU" sz="1200" dirty="0" smtClean="0"/>
              <a:t> час</a:t>
            </a:r>
            <a:endParaRPr lang="ru-RU" sz="12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8" y="6025565"/>
            <a:ext cx="911731" cy="740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91" y="5994708"/>
            <a:ext cx="590014" cy="77185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20314" y="6257562"/>
            <a:ext cx="60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3" y="5994708"/>
            <a:ext cx="1986955" cy="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80" dirty="0"/>
              <a:t>Тренинг для профессиональных водителей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028701"/>
            <a:ext cx="1074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проведения тренинга является предупреждение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возникновения ДТП и снижение тяжести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при эксплуатации автобусов,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вероятных риски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поездке</a:t>
            </a:r>
            <a:r>
              <a:rPr lang="en-T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оценки ситуации при выполнении обгона в различных дорожных условиях;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типовых ошибок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маневра обгона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решений;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имеет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и практический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последовательной работы с темами мероприятия. В процессе проведения предусмотрено тестирование аудитории.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17 - 19 декабря 2019 года</a:t>
            </a:r>
            <a:endParaRPr lang="en-T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Автодром Новосибирского колледжа автосервиса и дорожного хозяйства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муниципальных и коммерческих транспортных компаний</a:t>
            </a:r>
            <a:endParaRPr lang="en-T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1792" y="3446111"/>
            <a:ext cx="271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Стебаков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72" y="3532707"/>
            <a:ext cx="1027136" cy="102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8" y="6025565"/>
            <a:ext cx="911731" cy="740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91" y="5994708"/>
            <a:ext cx="590014" cy="771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20314" y="6257562"/>
            <a:ext cx="60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3" y="5994708"/>
            <a:ext cx="1986955" cy="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525234" y="2588792"/>
            <a:ext cx="726141" cy="720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cdn.onlinewebfonts.com/svg/download_3163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17" y="2638310"/>
            <a:ext cx="455153" cy="4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10112" y="304719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</a:t>
            </a:r>
            <a:r>
              <a:rPr lang="ru-RU" sz="1200" dirty="0" smtClean="0"/>
              <a:t> час</a:t>
            </a:r>
            <a:endParaRPr lang="ru-RU" sz="12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6FFEB10-4C98-0A43-8961-03B08B4B7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74" t="24261" r="11510" b="27223"/>
          <a:stretch/>
        </p:blipFill>
        <p:spPr>
          <a:xfrm>
            <a:off x="8020759" y="3936498"/>
            <a:ext cx="1465616" cy="1199396"/>
          </a:xfrm>
          <a:prstGeom prst="parallelogram">
            <a:avLst>
              <a:gd name="adj" fmla="val 24291"/>
            </a:avLst>
          </a:prstGeom>
          <a:ln>
            <a:noFill/>
          </a:ln>
        </p:spPr>
      </p:pic>
      <p:sp>
        <p:nvSpPr>
          <p:cNvPr id="37" name="Параллелограмм 36">
            <a:extLst>
              <a:ext uri="{FF2B5EF4-FFF2-40B4-BE49-F238E27FC236}">
                <a16:creationId xmlns:a16="http://schemas.microsoft.com/office/drawing/2014/main" id="{7A62BE16-5C4D-3944-B031-B29CF1FEC0DB}"/>
              </a:ext>
            </a:extLst>
          </p:cNvPr>
          <p:cNvSpPr/>
          <p:nvPr/>
        </p:nvSpPr>
        <p:spPr>
          <a:xfrm>
            <a:off x="6879694" y="1269970"/>
            <a:ext cx="4019551" cy="649562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 </a:t>
            </a:r>
            <a:r>
              <a:rPr lang="ru-RU" sz="2400" dirty="0">
                <a:latin typeface="Ford Antenna Cond" panose="02000506000000090004" pitchFamily="2" charset="0"/>
              </a:rPr>
              <a:t>Ошибки водителя</a:t>
            </a:r>
          </a:p>
        </p:txBody>
      </p:sp>
      <p:sp>
        <p:nvSpPr>
          <p:cNvPr id="38" name="Параллелограмм 37">
            <a:extLst>
              <a:ext uri="{FF2B5EF4-FFF2-40B4-BE49-F238E27FC236}">
                <a16:creationId xmlns:a16="http://schemas.microsoft.com/office/drawing/2014/main" id="{7295A5DE-4367-B446-9211-F6B2A056C0FB}"/>
              </a:ext>
            </a:extLst>
          </p:cNvPr>
          <p:cNvSpPr/>
          <p:nvPr/>
        </p:nvSpPr>
        <p:spPr>
          <a:xfrm>
            <a:off x="6270095" y="1169703"/>
            <a:ext cx="1367365" cy="1303336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768D467-DAEA-0C48-9A40-E0971E5AD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951" y="1334973"/>
            <a:ext cx="1009650" cy="1009650"/>
          </a:xfrm>
          <a:prstGeom prst="rect">
            <a:avLst/>
          </a:prstGeom>
        </p:spPr>
      </p:pic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44045AF4-3F82-AC4F-B44D-40205586299F}"/>
              </a:ext>
            </a:extLst>
          </p:cNvPr>
          <p:cNvSpPr/>
          <p:nvPr/>
        </p:nvSpPr>
        <p:spPr>
          <a:xfrm>
            <a:off x="7562849" y="1155268"/>
            <a:ext cx="4019551" cy="649562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</a:t>
            </a:r>
            <a:r>
              <a:rPr lang="ru-RU" sz="2400" dirty="0">
                <a:latin typeface="Ford Antenna Cond" panose="02000506000000090004" pitchFamily="2" charset="0"/>
              </a:rPr>
              <a:t>Практическая часть</a:t>
            </a:r>
          </a:p>
        </p:txBody>
      </p:sp>
      <p:pic>
        <p:nvPicPr>
          <p:cNvPr id="41" name="Picture 2" descr="https://dsflford.ru/images/gallery/01.jpg">
            <a:extLst>
              <a:ext uri="{FF2B5EF4-FFF2-40B4-BE49-F238E27FC236}">
                <a16:creationId xmlns:a16="http://schemas.microsoft.com/office/drawing/2014/main" id="{1610FC46-F20E-194E-A61A-CD34540D9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b="14918"/>
          <a:stretch/>
        </p:blipFill>
        <p:spPr bwMode="auto">
          <a:xfrm>
            <a:off x="7890949" y="5186731"/>
            <a:ext cx="1162276" cy="676875"/>
          </a:xfrm>
          <a:prstGeom prst="parallelogram">
            <a:avLst>
              <a:gd name="adj" fmla="val 2429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9" name="TextBox 28"/>
          <p:cNvSpPr txBox="1"/>
          <p:nvPr/>
        </p:nvSpPr>
        <p:spPr>
          <a:xfrm>
            <a:off x="7548235" y="2004465"/>
            <a:ext cx="4746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«Зависимость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тормозного пути от скорости движения»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 «Безопасная дистанция»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 «Опасность вождения в состоянии алкогольного опьянения»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Параллелограмм 61">
            <a:extLst>
              <a:ext uri="{FF2B5EF4-FFF2-40B4-BE49-F238E27FC236}">
                <a16:creationId xmlns:a16="http://schemas.microsoft.com/office/drawing/2014/main" id="{7A62BE16-5C4D-3944-B031-B29CF1FEC0DB}"/>
              </a:ext>
            </a:extLst>
          </p:cNvPr>
          <p:cNvSpPr/>
          <p:nvPr/>
        </p:nvSpPr>
        <p:spPr>
          <a:xfrm>
            <a:off x="1136646" y="1276371"/>
            <a:ext cx="4019551" cy="649562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 </a:t>
            </a:r>
            <a:r>
              <a:rPr lang="ru-RU" sz="2400" dirty="0">
                <a:latin typeface="Ford Antenna Cond" panose="02000506000000090004" pitchFamily="2" charset="0"/>
              </a:rPr>
              <a:t>Ошибки водителя</a:t>
            </a:r>
          </a:p>
        </p:txBody>
      </p:sp>
      <p:sp>
        <p:nvSpPr>
          <p:cNvPr id="63" name="Параллелограмм 62">
            <a:extLst>
              <a:ext uri="{FF2B5EF4-FFF2-40B4-BE49-F238E27FC236}">
                <a16:creationId xmlns:a16="http://schemas.microsoft.com/office/drawing/2014/main" id="{7295A5DE-4367-B446-9211-F6B2A056C0FB}"/>
              </a:ext>
            </a:extLst>
          </p:cNvPr>
          <p:cNvSpPr/>
          <p:nvPr/>
        </p:nvSpPr>
        <p:spPr>
          <a:xfrm>
            <a:off x="527047" y="1176104"/>
            <a:ext cx="1367365" cy="1303336"/>
          </a:xfrm>
          <a:prstGeom prst="parallelogram">
            <a:avLst/>
          </a:prstGeom>
          <a:solidFill>
            <a:schemeClr val="tx2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5" name="Параллелограмм 64">
            <a:extLst>
              <a:ext uri="{FF2B5EF4-FFF2-40B4-BE49-F238E27FC236}">
                <a16:creationId xmlns:a16="http://schemas.microsoft.com/office/drawing/2014/main" id="{44045AF4-3F82-AC4F-B44D-40205586299F}"/>
              </a:ext>
            </a:extLst>
          </p:cNvPr>
          <p:cNvSpPr/>
          <p:nvPr/>
        </p:nvSpPr>
        <p:spPr>
          <a:xfrm>
            <a:off x="1819801" y="1161669"/>
            <a:ext cx="4019551" cy="649562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Ford Antenna Cond" panose="02000506000000090004" pitchFamily="2" charset="0"/>
              </a:rPr>
              <a:t>   </a:t>
            </a:r>
            <a:r>
              <a:rPr lang="ru-RU" sz="2400" dirty="0">
                <a:latin typeface="Ford Antenna Cond" panose="02000506000000090004" pitchFamily="2" charset="0"/>
              </a:rPr>
              <a:t>Теоретическая часть</a:t>
            </a:r>
          </a:p>
        </p:txBody>
      </p:sp>
      <p:pic>
        <p:nvPicPr>
          <p:cNvPr id="1030" name="Picture 6" descr="Картинки по запросу обучение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4" y="1460144"/>
            <a:ext cx="702174" cy="7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798966" y="2585589"/>
            <a:ext cx="726141" cy="720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4" descr="http://cdn.onlinewebfonts.com/svg/download_3163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49" y="2635107"/>
            <a:ext cx="455153" cy="4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875454" y="3047931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</a:t>
            </a:r>
            <a:r>
              <a:rPr lang="ru-RU" sz="1200" dirty="0" smtClean="0"/>
              <a:t> час</a:t>
            </a:r>
            <a:endParaRPr lang="ru-RU" sz="1200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8010752" y="4007058"/>
            <a:ext cx="1426050" cy="1109113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араллелограмм 69"/>
          <p:cNvSpPr/>
          <p:nvPr/>
        </p:nvSpPr>
        <p:spPr>
          <a:xfrm>
            <a:off x="7890950" y="5186730"/>
            <a:ext cx="1123332" cy="66668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9213858" y="4235425"/>
            <a:ext cx="1626967" cy="1144884"/>
            <a:chOff x="7505730" y="4818431"/>
            <a:chExt cx="1343976" cy="93107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A15B5A7-D1EA-924A-9227-1F4BB0FCD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" t="-1320" r="4158" b="1980"/>
            <a:stretch/>
          </p:blipFill>
          <p:spPr>
            <a:xfrm>
              <a:off x="7505730" y="4818431"/>
              <a:ext cx="1343976" cy="931079"/>
            </a:xfrm>
            <a:prstGeom prst="parallelogram">
              <a:avLst>
                <a:gd name="adj" fmla="val 24291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71" name="Параллелограмм 70"/>
            <p:cNvSpPr/>
            <p:nvPr/>
          </p:nvSpPr>
          <p:spPr>
            <a:xfrm>
              <a:off x="7505730" y="4818431"/>
              <a:ext cx="1343976" cy="920512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661182" y="1910576"/>
            <a:ext cx="5816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 цифрах и рисках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водителя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безопасного водителя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неосознанные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усталости на возможности водителя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дальнего движения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 тактика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8" descr="https://sun9-55.userapi.com/c854324/v854324972/1105a0/RHyDYXYThg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t="-124" r="10122" b="13781"/>
          <a:stretch/>
        </p:blipFill>
        <p:spPr bwMode="auto">
          <a:xfrm>
            <a:off x="2548891" y="4343973"/>
            <a:ext cx="2105405" cy="1347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63573"/>
          </a:xfrm>
        </p:spPr>
        <p:txBody>
          <a:bodyPr>
            <a:normAutofit/>
          </a:bodyPr>
          <a:lstStyle/>
          <a:p>
            <a:pPr algn="ctr"/>
            <a:r>
              <a:rPr lang="ru-RU" sz="2180" dirty="0"/>
              <a:t>Тренинг для профессиональных водителей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8" y="6025565"/>
            <a:ext cx="911731" cy="740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91" y="5994708"/>
            <a:ext cx="590014" cy="7718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20314" y="6257562"/>
            <a:ext cx="60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3" y="5994708"/>
            <a:ext cx="1986955" cy="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80" dirty="0" smtClean="0"/>
              <a:t>Культурно-развлекательные мероприятия</a:t>
            </a:r>
            <a:endParaRPr lang="ru-RU" sz="218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28701"/>
            <a:ext cx="11012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17 по 20 декабря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торгово-развлекательном комплексе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 мероприятия, посвященные дорожной безопасности. Посетителей ожидают образовательные и развлекательные программы.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важности соблюдения правил дорожного движения, особенно при неблагоприятных погодных условиях, расскажут представители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для маленьких пешеходов и их 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интерактивных зон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8" y="6025565"/>
            <a:ext cx="911731" cy="7409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91" y="5994708"/>
            <a:ext cx="590014" cy="7718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31" y="3501749"/>
            <a:ext cx="2706375" cy="182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88" y="3541456"/>
            <a:ext cx="2488006" cy="170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2141" r="5510" b="-3005"/>
          <a:stretch/>
        </p:blipFill>
        <p:spPr>
          <a:xfrm>
            <a:off x="9188089" y="3501750"/>
            <a:ext cx="2165711" cy="188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8" y="3541456"/>
            <a:ext cx="2616708" cy="174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3" y="5994708"/>
            <a:ext cx="1986955" cy="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4065</TotalTime>
  <Words>630</Words>
  <Application>Microsoft Office PowerPoint</Application>
  <PresentationFormat>Широкоэкранный</PresentationFormat>
  <Paragraphs>112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Fira Sans OT Light</vt:lpstr>
      <vt:lpstr>Ford Antenna Cond</vt:lpstr>
      <vt:lpstr>Myriad Pro</vt:lpstr>
      <vt:lpstr>Times New Roman</vt:lpstr>
      <vt:lpstr>Wingdings</vt:lpstr>
      <vt:lpstr>1_Тема Office</vt:lpstr>
      <vt:lpstr>2_Тема Office</vt:lpstr>
      <vt:lpstr>Презентация PowerPoint</vt:lpstr>
      <vt:lpstr>Кампания «Недели безопасности Новосибирска»</vt:lpstr>
      <vt:lpstr>Кампания «Недели безопасности Новосибирска»</vt:lpstr>
      <vt:lpstr>Лекции в автошколах</vt:lpstr>
      <vt:lpstr>Лекции в автошколах</vt:lpstr>
      <vt:lpstr>Тренинг для профессиональных водителей</vt:lpstr>
      <vt:lpstr>Тренинг для профессиональных водителей</vt:lpstr>
      <vt:lpstr>Культурно-развлекательные мероприятия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Andrey Martynov</cp:lastModifiedBy>
  <cp:revision>315</cp:revision>
  <cp:lastPrinted>2019-10-04T13:28:54Z</cp:lastPrinted>
  <dcterms:created xsi:type="dcterms:W3CDTF">2019-04-20T06:59:15Z</dcterms:created>
  <dcterms:modified xsi:type="dcterms:W3CDTF">2019-12-16T11:17:11Z</dcterms:modified>
</cp:coreProperties>
</file>