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6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3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47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4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36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1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9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9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0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4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8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5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9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4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0AEC-C6BC-4C9B-BC74-8DA925CC325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54A962-2CF7-4C17-A0BC-12FF8E6F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9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9285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принимаемых и принятых мерах главами муниципальных район Новосибирской области по достижению показателей социального риска на обслуживаемой территории.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4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30" y="167419"/>
            <a:ext cx="4376041" cy="2917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80" y="3222194"/>
            <a:ext cx="4706942" cy="3137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" y="2416098"/>
            <a:ext cx="5258742" cy="39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3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7" y="328860"/>
            <a:ext cx="5348867" cy="35600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2577947"/>
            <a:ext cx="5094974" cy="33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5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335" y="448516"/>
            <a:ext cx="10515600" cy="582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совместно с ГИБДД Тогучинского района будут проводиться акции на дорогах Тогучинского района с раздачей информационных материалов о соблюдении правил ПДД на дорогах общего пользования.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35" y="2024462"/>
            <a:ext cx="4638879" cy="3406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5" y="2024462"/>
            <a:ext cx="5118508" cy="34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1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043" y="57416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Спасибо за внимание!</a:t>
            </a:r>
          </a:p>
          <a:p>
            <a:pPr marL="0" indent="0"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52" y="2081612"/>
            <a:ext cx="5235333" cy="34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6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5080"/>
            <a:ext cx="10515600" cy="54718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на территории Тогучинского района произошло 67 ДТП, (за аналогичный период 2018 произошло 68 ДТП), погибло 23 человека (за аналогичный период 2018 погибло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человек), ранено 98 человек (за аналогичный период 2018 ранено 80 человек), по вине водителей 63 ДТП.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38 ДТП произошло на автодорогах собственником которых является правительство Новосибирской области (погибло 16 человек ранено 66 человек), 12 ДТП произошло на автодорогах собственником которых является администрация города Тогучина (погибло 3 человека ранено 14 человека), остальные 17 ДТП произошли в других местах Тогучинского района.</a:t>
            </a:r>
          </a:p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Как показал анализ, основными причинами совершения дорожно-транспортных происшествий являются;</a:t>
            </a:r>
          </a:p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несоблюдение скорости конкретным условиям, неправильный выбор дистанции, несоблюдение очередности проезда, выезд на полосу, предназначенную для встречного движения, несоблюдение бокового интервала.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2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7624"/>
            <a:ext cx="10515600" cy="5769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Администрацией Тогучинского района в 2019 году принимались следующие меры: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администрацией Тогучинского района Новосибирской области разработана и утверждена муниципальная программа по «Повышение безопасности дорожного движения по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Тогучинскому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району Новосибирской области на 2015 – 2020 годы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создана комиссия по обеспечению безопасности дорожного движения на которой рассматриваются вопросы по аварийной обстановке в районе и принимаются решения по уменьшению числа ДТП на территории района.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5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137" y="429659"/>
            <a:ext cx="7718036" cy="51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301" y="393432"/>
            <a:ext cx="10515600" cy="57760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течении 2019 года велась работа с главами муниципальных образований Тогучинского района по профилактики ДТП, а именно работа с населением на сходах граждан, размещение листовок и информации в массовых скоплениях людей и сети интернет, направленных на соблюдение правил ПДД.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4" y="1920409"/>
            <a:ext cx="6159730" cy="46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5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964" y="481566"/>
            <a:ext cx="10515600" cy="601838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ОМВД России по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Тогучинскому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району ежемесячно проводит занятия в школах Тогучинского района по соблюдению правил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ПДД.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4" y="1670271"/>
            <a:ext cx="5448951" cy="3632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15" y="1670271"/>
            <a:ext cx="4436317" cy="36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6" y="382835"/>
            <a:ext cx="6052393" cy="40349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22" y="382835"/>
            <a:ext cx="5233013" cy="403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3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1" y="395292"/>
            <a:ext cx="8502827" cy="5646734"/>
          </a:xfrm>
        </p:spPr>
      </p:pic>
    </p:spTree>
    <p:extLst>
      <p:ext uri="{BB962C8B-B14F-4D97-AF65-F5344CB8AC3E}">
        <p14:creationId xmlns:p14="http://schemas.microsoft.com/office/powerpoint/2010/main" val="191503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335" y="261229"/>
            <a:ext cx="10515600" cy="62497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Администрацией Тогучинского района в 2020 году будут приняты следующие меры по достижению показателей социального риска на обслуживаемой территории: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будет действовать программа по «Повышению безопасности дорожного движения по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Тогучинскому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району Новосибирской области на 2015 – 2020 годы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будет продолжена работа с главами муниципальных образований Тогучинского района по профилактике ДТП.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  при анализе ДТП будут вносится изменения в план работы комиссии по обеспечению безопасности дорожного движения.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 будет проведена работа с собственниками автомобильных дорог на предмет устранения недостатков в содержании данных дорог и размещением на них плакатов и баннеров о соблюдении ПДД.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 будет проведена работа с директорами школ и дошкольных учреждений о необходимости проведения классных часов и собраний родителей по профилактике ДТП.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36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441</Words>
  <Application>Microsoft Office PowerPoint</Application>
  <PresentationFormat>Широкоэкранный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Грань</vt:lpstr>
      <vt:lpstr>     О принимаемых и принятых мерах главами муниципальных район Новосибирской области по достижению показателей социального риска на обслуживаемой территории.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принимаемых и принятых мерах главами муниципальных район Новосибирской области по достижению показателей социального риска на обслуживаемой территории.</dc:title>
  <dc:creator>Lyapin Maksim</dc:creator>
  <cp:lastModifiedBy>Большезалов Большой зал</cp:lastModifiedBy>
  <cp:revision>6</cp:revision>
  <dcterms:created xsi:type="dcterms:W3CDTF">2020-03-23T08:08:56Z</dcterms:created>
  <dcterms:modified xsi:type="dcterms:W3CDTF">2020-03-24T02:25:00Z</dcterms:modified>
</cp:coreProperties>
</file>