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44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93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47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6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4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66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6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39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29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91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9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6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14D2-3AB4-4A77-B913-1E6B0714ED3D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30C4-9421-4D8E-97A8-2125ED7323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98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8692"/>
            <a:ext cx="7225692" cy="491959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О принимаемых </a:t>
            </a:r>
            <a:b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</a:br>
            <a: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и принятых мерах </a:t>
            </a:r>
            <a:b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</a:br>
            <a: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по достижению показателей социального риска </a:t>
            </a:r>
            <a:b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</a:br>
            <a: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на территории </a:t>
            </a:r>
            <a:b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</a:br>
            <a:r>
              <a:rPr lang="ru-RU" sz="47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Убинского района Новосибирской области</a:t>
            </a:r>
            <a:endParaRPr lang="en-US" sz="4700" b="1" dirty="0">
              <a:effectLst>
                <a:glow rad="228600">
                  <a:schemeClr val="bg1">
                    <a:alpha val="88000"/>
                  </a:schemeClr>
                </a:glow>
              </a:effectLst>
            </a:endParaRPr>
          </a:p>
        </p:txBody>
      </p:sp>
      <p:pic>
        <p:nvPicPr>
          <p:cNvPr id="1028" name="Picture 4" descr="C:\Users\ADM\Documents\Презентация\Новая папка (3)\1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186" y="296882"/>
            <a:ext cx="4666180" cy="620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90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\Documents\Презентация\Новая папка\IMG-20200323-WA0005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t="3147"/>
          <a:stretch>
            <a:fillRect/>
          </a:stretch>
        </p:blipFill>
        <p:spPr bwMode="auto">
          <a:xfrm>
            <a:off x="8218613" y="968991"/>
            <a:ext cx="3357227" cy="5045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1" name="Group 92"/>
          <p:cNvGrpSpPr>
            <a:grpSpLocks/>
          </p:cNvGrpSpPr>
          <p:nvPr/>
        </p:nvGrpSpPr>
        <p:grpSpPr bwMode="auto">
          <a:xfrm flipH="1">
            <a:off x="1095151" y="5136577"/>
            <a:ext cx="8413036" cy="875263"/>
            <a:chOff x="1288" y="1266"/>
            <a:chExt cx="3195" cy="356"/>
          </a:xfrm>
        </p:grpSpPr>
        <p:sp>
          <p:nvSpPr>
            <p:cNvPr id="72" name="AutoShape 3"/>
            <p:cNvSpPr>
              <a:spLocks noChangeArrowheads="1"/>
            </p:cNvSpPr>
            <p:nvPr/>
          </p:nvSpPr>
          <p:spPr bwMode="gray">
            <a:xfrm>
              <a:off x="1443" y="126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" name="Group 56"/>
            <p:cNvGrpSpPr>
              <a:grpSpLocks/>
            </p:cNvGrpSpPr>
            <p:nvPr/>
          </p:nvGrpSpPr>
          <p:grpSpPr bwMode="auto">
            <a:xfrm>
              <a:off x="1288" y="1308"/>
              <a:ext cx="751" cy="314"/>
              <a:chOff x="1434" y="1260"/>
              <a:chExt cx="751" cy="314"/>
            </a:xfrm>
          </p:grpSpPr>
          <p:pic>
            <p:nvPicPr>
              <p:cNvPr id="75" name="Picture 57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Oval 59"/>
              <p:cNvSpPr>
                <a:spLocks noChangeArrowheads="1"/>
              </p:cNvSpPr>
              <p:nvPr/>
            </p:nvSpPr>
            <p:spPr bwMode="gray">
              <a:xfrm flipH="1">
                <a:off x="1448" y="1260"/>
                <a:ext cx="737" cy="254"/>
              </a:xfrm>
              <a:prstGeom prst="ellipse">
                <a:avLst/>
              </a:prstGeom>
              <a:gradFill rotWithShape="0">
                <a:gsLst>
                  <a:gs pos="0">
                    <a:srgbClr val="C800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424926" y="233917"/>
            <a:ext cx="11345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ДТП на автодорогах вне населенных пунктов </a:t>
            </a:r>
            <a:endParaRPr lang="en-US" sz="4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63" name="Group 92"/>
          <p:cNvGrpSpPr>
            <a:grpSpLocks/>
          </p:cNvGrpSpPr>
          <p:nvPr/>
        </p:nvGrpSpPr>
        <p:grpSpPr bwMode="auto">
          <a:xfrm>
            <a:off x="226438" y="1255339"/>
            <a:ext cx="7982134" cy="4553334"/>
            <a:chOff x="1288" y="1240"/>
            <a:chExt cx="3251" cy="1852"/>
          </a:xfrm>
        </p:grpSpPr>
        <p:sp>
          <p:nvSpPr>
            <p:cNvPr id="64" name="AutoShape 3"/>
            <p:cNvSpPr>
              <a:spLocks noChangeArrowheads="1"/>
            </p:cNvSpPr>
            <p:nvPr/>
          </p:nvSpPr>
          <p:spPr bwMode="gray">
            <a:xfrm>
              <a:off x="1585" y="1240"/>
              <a:ext cx="2954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" name="Group 56"/>
            <p:cNvGrpSpPr>
              <a:grpSpLocks/>
            </p:cNvGrpSpPr>
            <p:nvPr/>
          </p:nvGrpSpPr>
          <p:grpSpPr bwMode="auto">
            <a:xfrm>
              <a:off x="1288" y="1265"/>
              <a:ext cx="869" cy="357"/>
              <a:chOff x="1434" y="1217"/>
              <a:chExt cx="869" cy="357"/>
            </a:xfrm>
          </p:grpSpPr>
          <p:pic>
            <p:nvPicPr>
              <p:cNvPr id="67" name="Picture 57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Oval 59"/>
              <p:cNvSpPr>
                <a:spLocks noChangeArrowheads="1"/>
              </p:cNvSpPr>
              <p:nvPr/>
            </p:nvSpPr>
            <p:spPr bwMode="gray">
              <a:xfrm flipH="1">
                <a:off x="1540" y="1217"/>
                <a:ext cx="763" cy="254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Text Box 4"/>
            <p:cNvSpPr txBox="1">
              <a:spLocks noChangeArrowheads="1"/>
            </p:cNvSpPr>
            <p:nvPr/>
          </p:nvSpPr>
          <p:spPr bwMode="gray">
            <a:xfrm>
              <a:off x="1724" y="2879"/>
              <a:ext cx="266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 smtClean="0"/>
                <a:t>17 ДТП – погибло 6 человек, ранено 20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 Box 4"/>
          <p:cNvSpPr txBox="1">
            <a:spLocks noChangeArrowheads="1"/>
          </p:cNvSpPr>
          <p:nvPr/>
        </p:nvSpPr>
        <p:spPr bwMode="gray">
          <a:xfrm>
            <a:off x="832513" y="1272892"/>
            <a:ext cx="12598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2020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0000"/>
                </a:solidFill>
              </a:rPr>
              <a:t> 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gray">
          <a:xfrm>
            <a:off x="7956645" y="5240741"/>
            <a:ext cx="1310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2019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0000"/>
                </a:solidFill>
              </a:rPr>
              <a:t> 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029" name="Picture 5" descr="C:\Users\ADM\Documents\Презентация\Новая папка\SAVE_20200323_173037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97440" y="2200941"/>
            <a:ext cx="7174351" cy="271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9" name="Text Box 4"/>
          <p:cNvSpPr txBox="1">
            <a:spLocks noChangeArrowheads="1"/>
          </p:cNvSpPr>
          <p:nvPr/>
        </p:nvSpPr>
        <p:spPr bwMode="gray">
          <a:xfrm>
            <a:off x="1851408" y="1396410"/>
            <a:ext cx="6138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 ДТП - 6 погибло, 3 ранено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902"/>
            <a:ext cx="12192000" cy="1134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  <a:t>Аварийностью на межпоселковых дорогах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  <a:t>и федеральной трассе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(Основной текст)"/>
            </a:endParaRPr>
          </a:p>
        </p:txBody>
      </p:sp>
      <p:pic>
        <p:nvPicPr>
          <p:cNvPr id="2053" name="Picture 5" descr="C:\Users\ADM\Documents\Презентация\Новая папка\SAVE_20200323_17301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36142"/>
          <a:stretch>
            <a:fillRect/>
          </a:stretch>
        </p:blipFill>
        <p:spPr bwMode="auto">
          <a:xfrm>
            <a:off x="478465" y="1467812"/>
            <a:ext cx="4720856" cy="349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DM\Documents\Презентация\Новая папка\IMG-20200323-WA0004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770660" y="4051004"/>
            <a:ext cx="4763387" cy="267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ADM\Documents\Презентация\Новая папка\SAVE_20200323_173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302" y="1456661"/>
            <a:ext cx="4685413" cy="351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4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\Documents\Презентация\Новая папка\SAVE_20200323_17303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861" t="13247" b="7144"/>
          <a:stretch>
            <a:fillRect/>
          </a:stretch>
        </p:blipFill>
        <p:spPr bwMode="auto">
          <a:xfrm>
            <a:off x="7970293" y="1405719"/>
            <a:ext cx="3998794" cy="242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65815" y="2061566"/>
            <a:ext cx="7538482" cy="953913"/>
            <a:chOff x="1269" y="1311"/>
            <a:chExt cx="3197" cy="34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6" y="1311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72" y="1311"/>
              <a:ext cx="288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Контроль и содержание элементов благоустройства автодорог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67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55181" y="3144240"/>
            <a:ext cx="7612913" cy="906765"/>
            <a:chOff x="1268" y="1795"/>
            <a:chExt cx="3190" cy="33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18" y="1795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5" y="1276"/>
              <a:chExt cx="266" cy="298"/>
            </a:xfrm>
          </p:grpSpPr>
          <p:pic>
            <p:nvPicPr>
              <p:cNvPr id="20" name="Picture 64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FCF71A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6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CF71A">
                      <a:gamma/>
                      <a:shade val="63529"/>
                      <a:invGamma/>
                    </a:srgbClr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" name="Picture 67" descr="Picture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Group 96"/>
          <p:cNvGrpSpPr>
            <a:grpSpLocks/>
          </p:cNvGrpSpPr>
          <p:nvPr/>
        </p:nvGrpSpPr>
        <p:grpSpPr bwMode="auto">
          <a:xfrm>
            <a:off x="255181" y="4253325"/>
            <a:ext cx="7581014" cy="924731"/>
            <a:chOff x="1268" y="3227"/>
            <a:chExt cx="3143" cy="334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371" y="32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49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93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66" cy="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0" y="191386"/>
            <a:ext cx="12192000" cy="128654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  <a:t>Задачи комиссии по безопасности дорожного движения Убинского района</a:t>
            </a:r>
            <a:endParaRPr lang="en-US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(Основной текст)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61239" y="3147237"/>
            <a:ext cx="6964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Контроль устранения замечаний </a:t>
            </a:r>
          </a:p>
          <a:p>
            <a:pPr algn="ctr"/>
            <a:r>
              <a:rPr lang="ru-RU" sz="2800" b="1" dirty="0" smtClean="0"/>
              <a:t>выявленных на автодорогах </a:t>
            </a:r>
            <a:endParaRPr lang="ru-RU" sz="2800" b="1" dirty="0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gray">
          <a:xfrm>
            <a:off x="1020727" y="4231758"/>
            <a:ext cx="67623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Организация обучения учащихся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правилам поведения на автодорогах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Users\ADM\Downloads\IMG_5766.jpg"/>
          <p:cNvPicPr>
            <a:picLocks noChangeAspect="1" noChangeArrowheads="1"/>
          </p:cNvPicPr>
          <p:nvPr/>
        </p:nvPicPr>
        <p:blipFill>
          <a:blip r:embed="rId5" cstate="print"/>
          <a:srcRect l="-601" t="18473" r="17989" b="2935"/>
          <a:stretch>
            <a:fillRect/>
          </a:stretch>
        </p:blipFill>
        <p:spPr bwMode="auto">
          <a:xfrm>
            <a:off x="7981667" y="3971501"/>
            <a:ext cx="3987419" cy="247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4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340242" y="163772"/>
            <a:ext cx="11461898" cy="1282255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  <a:t>Мероприятия </a:t>
            </a:r>
            <a:br>
              <a:rPr lang="ru-RU" sz="3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</a:br>
            <a:r>
              <a:rPr lang="ru-RU" sz="3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(Основной текст)"/>
              </a:rPr>
              <a:t>по снижению социального риска</a:t>
            </a:r>
            <a:endParaRPr lang="en-US" sz="3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(Основной текст)"/>
            </a:endParaRPr>
          </a:p>
        </p:txBody>
      </p:sp>
      <p:pic>
        <p:nvPicPr>
          <p:cNvPr id="4098" name="Picture 2" descr="L:\Новая папка (13)\IMG_4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38" y="1323492"/>
            <a:ext cx="4708990" cy="313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ADM\Downloads\DSC_0108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 b="7222"/>
          <a:stretch>
            <a:fillRect/>
          </a:stretch>
        </p:blipFill>
        <p:spPr bwMode="auto">
          <a:xfrm>
            <a:off x="3418955" y="3705366"/>
            <a:ext cx="4832303" cy="298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L:\Новая папка (13)\IMG_4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178" y="1282890"/>
            <a:ext cx="4823839" cy="321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4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3015"/>
            <a:ext cx="7260609" cy="301467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Спасибо </a:t>
            </a:r>
            <a:br>
              <a:rPr lang="ru-RU" sz="88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</a:br>
            <a:r>
              <a:rPr lang="ru-RU" sz="8800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</a:rPr>
              <a:t>за внимание!</a:t>
            </a:r>
            <a:endParaRPr lang="en-US" sz="8800" b="1" dirty="0">
              <a:effectLst>
                <a:glow rad="228600">
                  <a:schemeClr val="bg1">
                    <a:alpha val="88000"/>
                  </a:schemeClr>
                </a:glow>
              </a:effectLst>
            </a:endParaRPr>
          </a:p>
        </p:txBody>
      </p:sp>
      <p:pic>
        <p:nvPicPr>
          <p:cNvPr id="5" name="Picture 2" descr="C:\Users\ADM\Documents\Презентация\Новая папка (3)\IMG_5072.JPG"/>
          <p:cNvPicPr>
            <a:picLocks noChangeAspect="1" noChangeArrowheads="1"/>
          </p:cNvPicPr>
          <p:nvPr/>
        </p:nvPicPr>
        <p:blipFill>
          <a:blip r:embed="rId2" cstate="print"/>
          <a:srcRect t="5423" r="2359"/>
          <a:stretch>
            <a:fillRect/>
          </a:stretch>
        </p:blipFill>
        <p:spPr bwMode="auto">
          <a:xfrm>
            <a:off x="7112278" y="261257"/>
            <a:ext cx="4608668" cy="6323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90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60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О принимаемых  и принятых мерах  по достижению показателей социального риска  на территории  Убинского района Новосибирской области</vt:lpstr>
      <vt:lpstr>Слайд 2</vt:lpstr>
      <vt:lpstr>Аварийностью на межпоселковых дорогах  и федеральной трассе</vt:lpstr>
      <vt:lpstr>Задачи комиссии по безопасности дорожного движения Убинского района</vt:lpstr>
      <vt:lpstr>Мероприятия  по снижению социального риска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</cp:lastModifiedBy>
  <cp:revision>21</cp:revision>
  <dcterms:created xsi:type="dcterms:W3CDTF">2020-01-16T10:58:48Z</dcterms:created>
  <dcterms:modified xsi:type="dcterms:W3CDTF">2020-03-23T13:45:55Z</dcterms:modified>
</cp:coreProperties>
</file>