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6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E-478C-B4DA-6D15FA738C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мес 2020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E-478C-B4DA-6D15FA738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87424"/>
        <c:axId val="72088960"/>
      </c:barChart>
      <c:catAx>
        <c:axId val="7208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088960"/>
        <c:crosses val="autoZero"/>
        <c:auto val="1"/>
        <c:lblAlgn val="ctr"/>
        <c:lblOffset val="100"/>
        <c:noMultiLvlLbl val="0"/>
      </c:catAx>
      <c:valAx>
        <c:axId val="720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087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Р-254 "Иртыш"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F-4EA3-8E08-D1C5CA2EF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дороги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F-4EA3-8E08-D1C5CA2EF0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Дороги местного значения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F-4EA3-8E08-D1C5CA2EF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7408"/>
        <c:axId val="73195904"/>
      </c:barChart>
      <c:catAx>
        <c:axId val="207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195904"/>
        <c:crosses val="autoZero"/>
        <c:auto val="1"/>
        <c:lblAlgn val="ctr"/>
        <c:lblOffset val="100"/>
        <c:noMultiLvlLbl val="0"/>
      </c:catAx>
      <c:valAx>
        <c:axId val="731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3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ДТП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Столкновение ТС - 11</c:v>
                </c:pt>
                <c:pt idx="1">
                  <c:v>Опрокидывание ТС - 2</c:v>
                </c:pt>
                <c:pt idx="2">
                  <c:v>Наезд на стоящее ТС - 1</c:v>
                </c:pt>
                <c:pt idx="3">
                  <c:v>Падение пассажира - 1</c:v>
                </c:pt>
                <c:pt idx="4">
                  <c:v>Наезд на пешехода - 4</c:v>
                </c:pt>
                <c:pt idx="5">
                  <c:v>Наезд на велосипедиста - 1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9-4914-8485-C6F9390E4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71898998736271"/>
          <c:y val="0.18350024606299212"/>
          <c:w val="0.41273780013609407"/>
          <c:h val="0.71590305118110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51346359482847E-2"/>
          <c:y val="0.11675791502624672"/>
          <c:w val="0.37679777874987846"/>
          <c:h val="0.63584625164041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Выезд на полосу, предназначенную для встречного движения - 4</c:v>
                </c:pt>
                <c:pt idx="1">
                  <c:v>Несоответствие скорости конкретным условиям движения - 1</c:v>
                </c:pt>
                <c:pt idx="2">
                  <c:v>Нарушение расположения ТС на проезжей части - 5</c:v>
                </c:pt>
                <c:pt idx="3">
                  <c:v>Нарушение очередности проезда - 3</c:v>
                </c:pt>
                <c:pt idx="4">
                  <c:v>Нарушение ПДД пешеходами - 2</c:v>
                </c:pt>
                <c:pt idx="5">
                  <c:v>Управление велосипедом без светоотражающих элементов - 1</c:v>
                </c:pt>
                <c:pt idx="6">
                  <c:v>Нарушение правил перестроения - 1</c:v>
                </c:pt>
                <c:pt idx="7">
                  <c:v>Движение задним ходом - 1</c:v>
                </c:pt>
                <c:pt idx="8">
                  <c:v>Нарушение правил обгона - 1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6-4B65-8279-540566542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1007084183921461"/>
          <c:y val="2.9854412729658792E-2"/>
          <c:w val="0.5806698989015262"/>
          <c:h val="0.95027805118110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Житель г.Москва (водитель) - 1</c:v>
                </c:pt>
                <c:pt idx="1">
                  <c:v>Житель Убинского района (водитель) -  1</c:v>
                </c:pt>
                <c:pt idx="2">
                  <c:v>Житель Барабинского района (пешеход) - 1</c:v>
                </c:pt>
                <c:pt idx="3">
                  <c:v>Житель Омской области (пассажир) - 1</c:v>
                </c:pt>
                <c:pt idx="4">
                  <c:v>Житель Каргатского района (1 пешеход, 1 велосипедист)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D-4D81-B046-9786C9630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219889180517"/>
          <c:y val="5.0687746062992124E-2"/>
          <c:w val="0.38624854184893553"/>
          <c:h val="0.835694717847769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3-4A40-8AD2-230C11921E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мес 2020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ДТП</c:v>
                </c:pt>
                <c:pt idx="1">
                  <c:v>Погибших</c:v>
                </c:pt>
                <c:pt idx="2">
                  <c:v>Получивших травмы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3-4A40-8AD2-230C11921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6720"/>
        <c:axId val="21728256"/>
      </c:barChart>
      <c:catAx>
        <c:axId val="2172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28256"/>
        <c:crosses val="autoZero"/>
        <c:auto val="1"/>
        <c:lblAlgn val="ctr"/>
        <c:lblOffset val="100"/>
        <c:noMultiLvlLbl val="0"/>
      </c:catAx>
      <c:valAx>
        <c:axId val="217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2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9797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 итогах реализации регионального проекта «Безопасность дорожного движения (Новосибирская область)» в рамках национального проекта «Безопасные и качественные автомобильные дороги»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Каргатский район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82" y="332656"/>
            <a:ext cx="8229600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Обустройство пешеходных переходов вблизи образовательных организаций в соответствии с требованиями новых национальных стандартов</a:t>
            </a:r>
            <a:endParaRPr lang="ru-RU" sz="2400" dirty="0"/>
          </a:p>
        </p:txBody>
      </p:sp>
      <p:pic>
        <p:nvPicPr>
          <p:cNvPr id="1026" name="Picture 2" descr="C:\Users\USR121115\Desktop\комиссия бдд область\IMG-20201124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3733609" cy="28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R121115\Desktop\комиссия бдд область\IMG-20201124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33564"/>
            <a:ext cx="3705891" cy="27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R121115\Desktop\комиссия бдд область\IMG-20201125-WA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 b="29105"/>
          <a:stretch/>
        </p:blipFill>
        <p:spPr bwMode="auto">
          <a:xfrm>
            <a:off x="2699792" y="4212983"/>
            <a:ext cx="3729688" cy="26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Открытие детского </a:t>
            </a:r>
            <a:r>
              <a:rPr lang="ru-RU" sz="3200" dirty="0" err="1" smtClean="0"/>
              <a:t>автогородка</a:t>
            </a:r>
            <a:r>
              <a:rPr lang="ru-RU" sz="3200" dirty="0" smtClean="0"/>
              <a:t> на территории центрального парка г. Каргата</a:t>
            </a:r>
            <a:endParaRPr lang="ru-RU" sz="3200" dirty="0"/>
          </a:p>
        </p:txBody>
      </p:sp>
      <p:pic>
        <p:nvPicPr>
          <p:cNvPr id="2050" name="Picture 2" descr="C:\Users\USR121115\Desktop\комиссия бдд область\фотоотчет парк Каргат 2020\IMG_20200924_14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2439"/>
            <a:ext cx="7713510" cy="43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R121115\Desktop\комиссия бдд область\фотоотчет парк Каргат 2020\IMG_20200924_14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78088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7667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Открытие детского </a:t>
            </a:r>
            <a:r>
              <a:rPr lang="ru-RU" sz="3200" dirty="0" err="1" smtClean="0"/>
              <a:t>автогородка</a:t>
            </a:r>
            <a:r>
              <a:rPr lang="ru-RU" sz="3200" dirty="0" smtClean="0"/>
              <a:t> на территории центрального парка г. Каргата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23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Оценка транспортно-эксплуатационного состояния автомобильных дорог местного значения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0740" r="30347" b="8094"/>
          <a:stretch/>
        </p:blipFill>
        <p:spPr bwMode="auto">
          <a:xfrm>
            <a:off x="1115616" y="1628799"/>
            <a:ext cx="6264696" cy="47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Установка дополнительных дорожных знаков и комплексов </a:t>
            </a:r>
            <a:r>
              <a:rPr lang="ru-RU" sz="3200" dirty="0" err="1" smtClean="0"/>
              <a:t>фотовидеофиксации</a:t>
            </a:r>
            <a:endParaRPr lang="ru-RU" sz="3200" dirty="0"/>
          </a:p>
        </p:txBody>
      </p:sp>
      <p:pic>
        <p:nvPicPr>
          <p:cNvPr id="5122" name="Picture 2" descr="C:\Users\USR121115\Downloads\IMG-20201125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31011"/>
            <a:ext cx="3059832" cy="40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R121115\Downloads\IMG-20201125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R121115\Downloads\IMG-20201125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Приобретение дорожной техники</a:t>
            </a:r>
            <a:endParaRPr lang="ru-RU" dirty="0"/>
          </a:p>
        </p:txBody>
      </p:sp>
      <p:pic>
        <p:nvPicPr>
          <p:cNvPr id="7170" name="Picture 2" descr="C:\Users\USR121115\Downloads\IMG-20201125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05" y="3559630"/>
            <a:ext cx="3888433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R121115\Downloads\IMG-20201125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8" y="1472952"/>
            <a:ext cx="3125786" cy="41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R121115\Downloads\IMG-20201125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25" y="1472952"/>
            <a:ext cx="3319827" cy="24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автобусных </a:t>
            </a:r>
            <a:r>
              <a:rPr lang="ru-RU" dirty="0"/>
              <a:t>павильонов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3924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R141216\Desktop\IMG-20201126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80520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9513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Выполнение 1520 кв. м ямочного ремонта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263320" cy="308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4" y="1484784"/>
            <a:ext cx="46169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Устройство 1,5 км уличного освещения</a:t>
            </a:r>
          </a:p>
        </p:txBody>
      </p:sp>
      <p:pic>
        <p:nvPicPr>
          <p:cNvPr id="9218" name="Picture 2" descr="C:\Users\USR121115\Downloads\IMG-20201125-WA0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b="11385"/>
          <a:stretch/>
        </p:blipFill>
        <p:spPr bwMode="auto">
          <a:xfrm>
            <a:off x="3923928" y="2492896"/>
            <a:ext cx="4830721" cy="38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R121115\Downloads\IMG-20201125-WA0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2"/>
          <a:stretch/>
        </p:blipFill>
        <p:spPr bwMode="auto">
          <a:xfrm>
            <a:off x="251520" y="1375592"/>
            <a:ext cx="4824536" cy="32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R121115\Downloads\IMG-20201125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017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Работы </a:t>
            </a:r>
            <a:r>
              <a:rPr lang="ru-RU" sz="2800" dirty="0"/>
              <a:t>по объекту «Реконструкция автомобильной дороги по ул</a:t>
            </a:r>
            <a:r>
              <a:rPr lang="ru-RU" sz="2800" dirty="0" smtClean="0"/>
              <a:t>. Заречная </a:t>
            </a:r>
            <a:r>
              <a:rPr lang="ru-RU" sz="2800" dirty="0"/>
              <a:t>в г</a:t>
            </a:r>
            <a:r>
              <a:rPr lang="ru-RU" sz="2800" dirty="0" smtClean="0"/>
              <a:t>. Каргате</a:t>
            </a:r>
            <a:r>
              <a:rPr lang="ru-RU" sz="2800" dirty="0"/>
              <a:t>»</a:t>
            </a:r>
          </a:p>
        </p:txBody>
      </p:sp>
      <p:pic>
        <p:nvPicPr>
          <p:cNvPr id="8195" name="Picture 3" descr="C:\Users\USR121115\Downloads\IMG-20201125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561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R121115\Downloads\IMG-20201216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325"/>
            <a:ext cx="3892532" cy="51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53640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8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профилактике детского дорожно-транспортного травматизма</a:t>
            </a:r>
            <a:endParaRPr lang="ru-RU" dirty="0"/>
          </a:p>
        </p:txBody>
      </p:sp>
      <p:pic>
        <p:nvPicPr>
          <p:cNvPr id="10242" name="Picture 2" descr="C:\Users\USR121115\Downloads\IMG-2020112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R121115\Downloads\IMG-20201124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4" y="3778244"/>
            <a:ext cx="3902951" cy="29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R121115\Downloads\IMG-20201124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24" y="1700714"/>
            <a:ext cx="3744541" cy="28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профилактике детского дорожно-транспортного травматизма</a:t>
            </a:r>
            <a:endParaRPr lang="ru-RU" dirty="0"/>
          </a:p>
        </p:txBody>
      </p:sp>
      <p:pic>
        <p:nvPicPr>
          <p:cNvPr id="11266" name="Picture 2" descr="C:\Users\USR121115\Downloads\IMG-20201124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48" y="1772816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R121115\Downloads\IMG-20201124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R121115\Downloads\IMG-20201124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28" y="3842346"/>
            <a:ext cx="3666615" cy="27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Количество ДТП за 11 месяцев 2020 года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400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ДТП за 11 месяцев  2020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25417"/>
              </p:ext>
            </p:extLst>
          </p:nvPr>
        </p:nvGraphicFramePr>
        <p:xfrm>
          <a:off x="539552" y="1628800"/>
          <a:ext cx="84352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3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R121115\Downloads\IMG-20201125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R121115\Downloads\IMG-20201125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410353"/>
            <a:ext cx="4113287" cy="30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R121115\Downloads\IMG-20201125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7" y="3501009"/>
            <a:ext cx="4131757" cy="30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R121115\Downloads\IMG-20201125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3" y="3495317"/>
            <a:ext cx="4139345" cy="31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Нарушения правил дорожного движения, повлекших за собой ДТП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201233"/>
              </p:ext>
            </p:extLst>
          </p:nvPr>
        </p:nvGraphicFramePr>
        <p:xfrm>
          <a:off x="467544" y="16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5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Статистика по погибшим в ДТП в 2020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2407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2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травматизм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175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Мероприятия, направленные на повышение уровня безопасности дорожного движения на территории Каргатского района, выполненные </a:t>
            </a:r>
            <a:br>
              <a:rPr lang="ru-RU" sz="3600" dirty="0" smtClean="0"/>
            </a:br>
            <a:r>
              <a:rPr lang="ru-RU" sz="3600" dirty="0" smtClean="0"/>
              <a:t>за 11 месяцев 2020 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22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</TotalTime>
  <Words>177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Ясность</vt:lpstr>
      <vt:lpstr>Об итогах реализации регионального проекта «Безопасность дорожного движения (Новосибирская область)» в рамках национального проекта «Безопасные и качественные автомобильные дороги»</vt:lpstr>
      <vt:lpstr>Количество ДТП</vt:lpstr>
      <vt:lpstr>Количество ДТП за 11 месяцев 2020 года</vt:lpstr>
      <vt:lpstr>Виды ДТП за 11 месяцев  2020 года</vt:lpstr>
      <vt:lpstr>Презентация PowerPoint</vt:lpstr>
      <vt:lpstr>Нарушения правил дорожного движения, повлекших за собой ДТП</vt:lpstr>
      <vt:lpstr>Статистика по погибшим в ДТП в 2020 году</vt:lpstr>
      <vt:lpstr>Детский травматизм</vt:lpstr>
      <vt:lpstr>Мероприятия, направленные на повышение уровня безопасности дорожного движения на территории Каргатского района, выполненные  за 11 месяцев 2020 года</vt:lpstr>
      <vt:lpstr>Обустройство пешеходных переходов вблизи образовательных организаций в соответствии с требованиями новых национальных стандартов</vt:lpstr>
      <vt:lpstr>Открытие детского автогородка на территории центрального парка г. Каргата</vt:lpstr>
      <vt:lpstr>Презентация PowerPoint</vt:lpstr>
      <vt:lpstr>Оценка транспортно-эксплуатационного состояния автомобильных дорог местного значения</vt:lpstr>
      <vt:lpstr>Установка дополнительных дорожных знаков и комплексов фотовидеофиксации</vt:lpstr>
      <vt:lpstr>Приобретение дорожной техники</vt:lpstr>
      <vt:lpstr>Установка автобусных павильонов</vt:lpstr>
      <vt:lpstr> Выполнение 1520 кв. м ямочного ремонта </vt:lpstr>
      <vt:lpstr>Устройство 1,5 км уличного освещения</vt:lpstr>
      <vt:lpstr>Работы по объекту «Реконструкция автомобильной дороги по ул. Заречная в г. Каргате»</vt:lpstr>
      <vt:lpstr>Работа по профилактике детского дорожно-транспортного травматизма</vt:lpstr>
      <vt:lpstr>Работа по профилактике детского дорожно-транспортного травматизма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регионального проекта «Безопасность дорожного движения Новосибирской области»</dc:title>
  <dc:creator>USR121115</dc:creator>
  <cp:lastModifiedBy>Григорьева Екатерина Петровна</cp:lastModifiedBy>
  <cp:revision>27</cp:revision>
  <dcterms:created xsi:type="dcterms:W3CDTF">2020-11-25T08:26:34Z</dcterms:created>
  <dcterms:modified xsi:type="dcterms:W3CDTF">2020-12-22T02:41:41Z</dcterms:modified>
</cp:coreProperties>
</file>