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9"/>
  </p:notesMasterIdLst>
  <p:sldIdLst>
    <p:sldId id="257" r:id="rId2"/>
    <p:sldId id="259" r:id="rId3"/>
    <p:sldId id="261" r:id="rId4"/>
    <p:sldId id="263" r:id="rId5"/>
    <p:sldId id="260" r:id="rId6"/>
    <p:sldId id="264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C92F1-C827-4E8F-AB0E-F4F9C6E466AB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3DE7-94E0-4A3E-9A1E-248F32119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1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13DE7-94E0-4A3E-9A1E-248F321193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2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5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4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8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2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2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3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0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8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3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2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89EA-F563-4BC4-B82D-4257C2F14758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C4FC83-F047-4BF4-B57A-9F64E5EC5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38044"/>
            <a:ext cx="10645422" cy="1151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Муниципальное образование</a:t>
            </a:r>
          </a:p>
          <a:p>
            <a:pPr marL="0" indent="0" algn="ctr">
              <a:buNone/>
            </a:pPr>
            <a:r>
              <a:rPr lang="ru-RU" sz="4400" b="1" dirty="0" smtClean="0"/>
              <a:t> город Обь</a:t>
            </a:r>
            <a:endParaRPr lang="ru-RU" sz="4400" b="1" dirty="0"/>
          </a:p>
        </p:txBody>
      </p:sp>
      <p:pic>
        <p:nvPicPr>
          <p:cNvPr id="4" name="Рисунок 3" descr="https://pbs.twimg.com/media/Dy3HvF-XgAEAxJZ.jpg:lar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8044"/>
            <a:ext cx="9155287" cy="507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21422" cy="1320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Количество ДТП за 11 месяцев 2020 года в городе Обь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78" y="2043290"/>
            <a:ext cx="10366019" cy="383257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-15-2-20/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15-1-22, из них: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федеральной трассе Р-254 «Иртыш» – 5-1-8/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4-1-4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 местного значения – 10-1-12/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11-0-18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пешехода – 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велосипедиста – 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 на препятствие – 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Иное - 1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img01.carclub.ru/files/article/photo/big1/shpargalka_dlya_voditelej_oformlyaem_avariyu_po_evroprotoko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415822"/>
            <a:ext cx="467360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Мероприятия, проводимые в целях профилактики и предупреждению детского травматизма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6" y="2419109"/>
            <a:ext cx="10385777" cy="423633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с ГИБДД.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просветительской работы с родителями и воспитанниками детских дошкольных и общеобразовательных учреждений.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паспорта безопасности в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учреждениях.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уголки безопасности в группах.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тематических слайдов на светодиодном экране</a:t>
            </a:r>
          </a:p>
          <a:p>
            <a:endParaRPr lang="ru-RU" dirty="0"/>
          </a:p>
        </p:txBody>
      </p:sp>
      <p:pic>
        <p:nvPicPr>
          <p:cNvPr id="1028" name="Picture 4" descr="https://ksk66.ru/wp-content/uploads/2017/06/IMG_6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72" y="3585987"/>
            <a:ext cx="5020983" cy="32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9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Мероприятия, проводимые в целях профилактики и предупреждению ДТП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6" y="2419109"/>
            <a:ext cx="10385777" cy="4236334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115 дорожных знаков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горизонтальной разметки – 2 раза в год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тротуара по ул. Космическая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дорожного покрытия – 10171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автодорог – 29,5 км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автодорог – 31,2 км из 67,1 км (46%)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светильников наружного освещения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дорожной техники и навесного оборудования</a:t>
            </a:r>
          </a:p>
          <a:p>
            <a:endParaRPr lang="ru-RU" dirty="0"/>
          </a:p>
        </p:txBody>
      </p:sp>
      <p:pic>
        <p:nvPicPr>
          <p:cNvPr id="5" name="Рисунок 4" descr="https://sun9-25.userapi.com/impg/o77F4AMtMk0yN7tYbzal6yPGwbF34319uqu7Vw/u5tCeWhEZGE.jpg?size=1280x853&amp;quality=96&amp;proxy=1&amp;sign=25754928cb4b2b144fcce0d640822581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4" y="3364089"/>
            <a:ext cx="4718756" cy="3493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0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Благоустройство общественного пространства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пешеходной аллеи по ул. М. Горького: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тротуара;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 тротуарной плитки на площади;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автомобильной дороги;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высадка живой ели;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светильников по всей аллеи.</a:t>
            </a: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22" y="1444978"/>
            <a:ext cx="4908092" cy="30762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12" y="4210756"/>
            <a:ext cx="4862599" cy="28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</a:t>
            </a:r>
            <a:br>
              <a:rPr lang="ru-RU" dirty="0" smtClean="0"/>
            </a:br>
            <a:r>
              <a:rPr lang="ru-RU" dirty="0" smtClean="0"/>
              <a:t>2021 – 2022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89066" cy="4511144"/>
          </a:xfrm>
        </p:spPr>
        <p:txBody>
          <a:bodyPr>
            <a:normAutofit/>
          </a:bodyPr>
          <a:lstStyle/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профилактике нарушений правил дорожного движения;</a:t>
            </a:r>
          </a:p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проектно-сметную документацию и получить положительное экспертное заключение на ремонт автодорог местного значения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–6 км.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пешеходные переходы вблизи двух вновь построенных дошкольных учреждений. </a:t>
            </a:r>
          </a:p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на улично-дорожной сети города частного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6759,8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устройству сетей уличного освещение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1,3км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общественную территорию сквер в районе Геодезия.</a:t>
            </a: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1" y="293512"/>
            <a:ext cx="10092267" cy="6564488"/>
          </a:xfrm>
        </p:spPr>
      </p:pic>
    </p:spTree>
    <p:extLst>
      <p:ext uri="{BB962C8B-B14F-4D97-AF65-F5344CB8AC3E}">
        <p14:creationId xmlns:p14="http://schemas.microsoft.com/office/powerpoint/2010/main" val="34267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278</Words>
  <Application>Microsoft Office PowerPoint</Application>
  <PresentationFormat>Широкоэкранный</PresentationFormat>
  <Paragraphs>42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Количество ДТП за 11 месяцев 2020 года в городе Обь </vt:lpstr>
      <vt:lpstr>Мероприятия, проводимые в целях профилактики и предупреждению детского травматизма</vt:lpstr>
      <vt:lpstr>Мероприятия, проводимые в целях профилактики и предупреждению ДТП</vt:lpstr>
      <vt:lpstr>Благоустройство общественного пространства</vt:lpstr>
      <vt:lpstr>ПЛАН  2021 – 2022 годы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2020-12-18T10:21:25Z</dcterms:created>
  <dcterms:modified xsi:type="dcterms:W3CDTF">2020-12-21T06:07:53Z</dcterms:modified>
</cp:coreProperties>
</file>