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1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6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092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20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2570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59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13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6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1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6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2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5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9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8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4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5334-83EC-48CB-8742-8CA281B5E329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5D033F-9D54-4492-8B9B-CB9433927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2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917" y="1969477"/>
            <a:ext cx="9311054" cy="3402622"/>
          </a:xfrm>
        </p:spPr>
        <p:txBody>
          <a:bodyPr/>
          <a:lstStyle/>
          <a:p>
            <a:pPr algn="ctr"/>
            <a:r>
              <a:rPr lang="ru-RU" sz="2800" b="1" cap="all" spc="-100" dirty="0">
                <a:solidFill>
                  <a:srgbClr val="D2533C"/>
                </a:solidFill>
                <a:latin typeface="Times New Roman" panose="02020603050405020304" pitchFamily="18" charset="0"/>
                <a:cs typeface="Times New Roman" pitchFamily="18" charset="0"/>
              </a:rPr>
              <a:t>Об итогах реализации регионального проекта «Безопасность дорожного движения (Новосибирская область)» в рамках национального проекта «Безопасные и качественные автомобильные дороги</a:t>
            </a:r>
            <a:r>
              <a:rPr lang="ru-RU" sz="2800" b="1" cap="all" spc="-100" dirty="0" smtClean="0">
                <a:solidFill>
                  <a:srgbClr val="D2533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Купинскому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району за 2020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6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1027142" cy="588205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- совместно с сотрудниками Госавтоинспекции </a:t>
            </a:r>
            <a:r>
              <a:rPr lang="ru-RU" dirty="0" err="1"/>
              <a:t>Купинского</a:t>
            </a:r>
            <a:r>
              <a:rPr lang="ru-RU" dirty="0"/>
              <a:t> района, МКУ  "</a:t>
            </a:r>
            <a:r>
              <a:rPr lang="ru-RU" dirty="0" err="1"/>
              <a:t>Купинский</a:t>
            </a:r>
            <a:r>
              <a:rPr lang="ru-RU" dirty="0"/>
              <a:t> районный молодёжный центр", ОАО «РЖД», представителями СМИ проведены комплекс рейдовых и пропагандистских мероприятий по профилактике правонарушений участниками дорожного движения: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</a:t>
            </a:r>
            <a:r>
              <a:rPr lang="ru-RU" dirty="0"/>
              <a:t>ведется работа информирования населения об уровне и состояния аварийности через  сайт администрации </a:t>
            </a:r>
            <a:r>
              <a:rPr lang="ru-RU" dirty="0" err="1"/>
              <a:t>Купинского</a:t>
            </a:r>
            <a:r>
              <a:rPr lang="ru-RU" dirty="0"/>
              <a:t> района Новосибирской области, сайте МКУ "</a:t>
            </a:r>
            <a:r>
              <a:rPr lang="ru-RU" dirty="0" err="1"/>
              <a:t>Купинский</a:t>
            </a:r>
            <a:r>
              <a:rPr lang="ru-RU" dirty="0"/>
              <a:t> районный молодёжный центр" в районной газеты «Маяк Кулунды, радио и  телевидение «</a:t>
            </a:r>
            <a:r>
              <a:rPr lang="ru-RU" dirty="0" err="1"/>
              <a:t>Купинские</a:t>
            </a:r>
            <a:r>
              <a:rPr lang="ru-RU" dirty="0"/>
              <a:t> вести».</a:t>
            </a:r>
          </a:p>
          <a:p>
            <a:r>
              <a:rPr lang="ru-RU" dirty="0"/>
              <a:t>-размещены на рекламных конструкциях социальные баннеры по тематике обеспечения безопасности дорожного движения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94" y="1488894"/>
            <a:ext cx="5433202" cy="3285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26" y="1850876"/>
            <a:ext cx="5274958" cy="33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735081" cy="1320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Муниципальная </a:t>
            </a:r>
            <a:r>
              <a:rPr lang="ru-RU" sz="2000" dirty="0">
                <a:solidFill>
                  <a:srgbClr val="002060"/>
                </a:solidFill>
              </a:rPr>
              <a:t>программа «Обустройство улично-дорожной сети элементами благоустройства и безопасности дорожного движения на территории </a:t>
            </a:r>
            <a:r>
              <a:rPr lang="ru-RU" sz="2000" dirty="0" err="1">
                <a:solidFill>
                  <a:srgbClr val="002060"/>
                </a:solidFill>
              </a:rPr>
              <a:t>Купинского</a:t>
            </a:r>
            <a:r>
              <a:rPr lang="ru-RU" sz="2000" dirty="0">
                <a:solidFill>
                  <a:srgbClr val="002060"/>
                </a:solidFill>
              </a:rPr>
              <a:t> района Новосибирской области на 2020-2022 годы»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057400"/>
            <a:ext cx="11016435" cy="4396154"/>
          </a:xfrm>
        </p:spPr>
        <p:txBody>
          <a:bodyPr>
            <a:normAutofit/>
          </a:bodyPr>
          <a:lstStyle/>
          <a:p>
            <a:r>
              <a:rPr lang="ru-RU" dirty="0" smtClean="0"/>
              <a:t>•	выполнена работа по обустройство пешеходных переходов вблизи общеобразовательных учреждений в д. </a:t>
            </a:r>
            <a:r>
              <a:rPr lang="ru-RU" dirty="0" err="1" smtClean="0"/>
              <a:t>Тюменка</a:t>
            </a:r>
            <a:r>
              <a:rPr lang="ru-RU" dirty="0" smtClean="0"/>
              <a:t>, </a:t>
            </a:r>
            <a:r>
              <a:rPr lang="ru-RU" dirty="0" err="1" smtClean="0"/>
              <a:t>д.Чумашки</a:t>
            </a:r>
            <a:r>
              <a:rPr lang="ru-RU" dirty="0" smtClean="0"/>
              <a:t>, </a:t>
            </a:r>
            <a:r>
              <a:rPr lang="ru-RU" dirty="0" err="1" smtClean="0"/>
              <a:t>с.Новоселье</a:t>
            </a:r>
            <a:r>
              <a:rPr lang="ru-RU" dirty="0" smtClean="0"/>
              <a:t>, </a:t>
            </a:r>
            <a:r>
              <a:rPr lang="ru-RU" dirty="0" err="1" smtClean="0"/>
              <a:t>Киргинцево</a:t>
            </a:r>
            <a:r>
              <a:rPr lang="ru-RU" dirty="0" smtClean="0"/>
              <a:t>, </a:t>
            </a:r>
            <a:r>
              <a:rPr lang="ru-RU" dirty="0" err="1" smtClean="0"/>
              <a:t>г.Купино</a:t>
            </a:r>
            <a:r>
              <a:rPr lang="ru-RU" dirty="0" smtClean="0"/>
              <a:t>, </a:t>
            </a:r>
            <a:r>
              <a:rPr lang="ru-RU" dirty="0" err="1" smtClean="0"/>
              <a:t>с.Стеклянное</a:t>
            </a:r>
            <a:r>
              <a:rPr lang="ru-RU" dirty="0" smtClean="0"/>
              <a:t>, </a:t>
            </a:r>
            <a:r>
              <a:rPr lang="ru-RU" dirty="0" err="1" smtClean="0"/>
              <a:t>с.Новоключи</a:t>
            </a:r>
            <a:r>
              <a:rPr lang="ru-RU" dirty="0" smtClean="0"/>
              <a:t>, </a:t>
            </a:r>
            <a:r>
              <a:rPr lang="ru-RU" dirty="0" err="1" smtClean="0"/>
              <a:t>с.Зятьковка</a:t>
            </a:r>
            <a:r>
              <a:rPr lang="ru-RU" dirty="0" smtClean="0"/>
              <a:t>;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050" dirty="0" smtClean="0"/>
              <a:t>                     МБОУ </a:t>
            </a:r>
            <a:r>
              <a:rPr lang="ru-RU" sz="1050" dirty="0" err="1" smtClean="0"/>
              <a:t>Чумашинская</a:t>
            </a:r>
            <a:r>
              <a:rPr lang="ru-RU" sz="1050" dirty="0" smtClean="0"/>
              <a:t> СОШ                                                                                  МБОУ </a:t>
            </a:r>
            <a:r>
              <a:rPr lang="ru-RU" sz="1050" dirty="0" err="1" smtClean="0"/>
              <a:t>Зятьковская</a:t>
            </a:r>
            <a:r>
              <a:rPr lang="ru-RU" sz="1050" dirty="0" smtClean="0"/>
              <a:t> ООШ</a:t>
            </a:r>
            <a:endParaRPr lang="ru-RU" sz="10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6" y="2998177"/>
            <a:ext cx="4274281" cy="2680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26" y="2804747"/>
            <a:ext cx="4821115" cy="28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0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3431"/>
            <a:ext cx="11236243" cy="6409592"/>
          </a:xfrm>
        </p:spPr>
        <p:txBody>
          <a:bodyPr/>
          <a:lstStyle/>
          <a:p>
            <a:r>
              <a:rPr lang="ru-RU" dirty="0"/>
              <a:t>•	завершены ремонтные работы по а/д по ул. Школьная в д. Чаинка, </a:t>
            </a:r>
            <a:r>
              <a:rPr lang="ru-RU" dirty="0" err="1"/>
              <a:t>ул.Набережная</a:t>
            </a:r>
            <a:r>
              <a:rPr lang="ru-RU" dirty="0"/>
              <a:t> в д. </a:t>
            </a:r>
            <a:r>
              <a:rPr lang="ru-RU" dirty="0" err="1"/>
              <a:t>Мальково</a:t>
            </a:r>
            <a:r>
              <a:rPr lang="ru-RU" dirty="0"/>
              <a:t>, ул. Центральная в д. Михайловка, ул. Подгорная, Центральная в д. </a:t>
            </a:r>
            <a:r>
              <a:rPr lang="ru-RU" dirty="0" err="1"/>
              <a:t>Лукошино</a:t>
            </a:r>
            <a:r>
              <a:rPr lang="ru-RU" dirty="0"/>
              <a:t>, ул. Центральная в д. </a:t>
            </a:r>
            <a:r>
              <a:rPr lang="ru-RU" dirty="0" err="1"/>
              <a:t>Киргинцево</a:t>
            </a:r>
            <a:r>
              <a:rPr lang="ru-RU" dirty="0"/>
              <a:t>, ул. Южная в д. Рождественка ул. 1-я Вокзальная со с.   Всего за 2020 г. отремонтировано 9,7 км;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0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000" dirty="0" smtClean="0"/>
              <a:t>          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                                                                                                                                                                                                                 ул</a:t>
            </a:r>
            <a:r>
              <a:rPr lang="ru-RU" sz="1000" dirty="0"/>
              <a:t>. Центральная в д. </a:t>
            </a:r>
            <a:r>
              <a:rPr lang="ru-RU" sz="1000" dirty="0" err="1" smtClean="0"/>
              <a:t>Лукошино</a:t>
            </a:r>
            <a:r>
              <a:rPr lang="ru-RU" sz="1000" dirty="0" smtClean="0"/>
              <a:t> </a:t>
            </a:r>
            <a:r>
              <a:rPr lang="ru-RU" sz="1000" dirty="0" err="1" smtClean="0"/>
              <a:t>ул.Центральная</a:t>
            </a:r>
            <a:r>
              <a:rPr lang="ru-RU" sz="1000" dirty="0" smtClean="0"/>
              <a:t> в д. </a:t>
            </a:r>
            <a:r>
              <a:rPr lang="ru-RU" sz="1000" dirty="0" err="1" smtClean="0"/>
              <a:t>Киргинцево</a:t>
            </a:r>
            <a:r>
              <a:rPr lang="ru-RU" sz="1000" dirty="0" smtClean="0"/>
              <a:t>                                             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1000" dirty="0" smtClean="0"/>
              <a:t>                                                                                                                 ул. 1-я </a:t>
            </a:r>
            <a:r>
              <a:rPr lang="ru-RU" sz="1000" dirty="0" err="1" smtClean="0"/>
              <a:t>Вокзальнаая</a:t>
            </a:r>
            <a:r>
              <a:rPr lang="ru-RU" sz="1000" dirty="0" smtClean="0"/>
              <a:t> с устройством тротуара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82" y="1798643"/>
            <a:ext cx="3496430" cy="3199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33" y="2101360"/>
            <a:ext cx="4070839" cy="3270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384" y="1389800"/>
            <a:ext cx="3224192" cy="34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Благоустройство части территории с устройством "Детского </a:t>
            </a:r>
            <a:r>
              <a:rPr lang="ru-RU" sz="2000" dirty="0" err="1">
                <a:solidFill>
                  <a:srgbClr val="002060"/>
                </a:solidFill>
              </a:rPr>
              <a:t>автогородка</a:t>
            </a:r>
            <a:r>
              <a:rPr lang="ru-RU" sz="2000" dirty="0">
                <a:solidFill>
                  <a:srgbClr val="002060"/>
                </a:solidFill>
              </a:rPr>
              <a:t>" по </a:t>
            </a:r>
            <a:r>
              <a:rPr lang="ru-RU" sz="2000" dirty="0" err="1">
                <a:solidFill>
                  <a:srgbClr val="002060"/>
                </a:solidFill>
              </a:rPr>
              <a:t>ул.Набережная</a:t>
            </a:r>
            <a:r>
              <a:rPr lang="ru-RU" sz="2000" dirty="0">
                <a:solidFill>
                  <a:srgbClr val="002060"/>
                </a:solidFill>
              </a:rPr>
              <a:t> в городе Купино </a:t>
            </a:r>
            <a:r>
              <a:rPr lang="ru-RU" sz="2000" dirty="0" err="1">
                <a:solidFill>
                  <a:srgbClr val="002060"/>
                </a:solidFill>
              </a:rPr>
              <a:t>Купинского</a:t>
            </a:r>
            <a:r>
              <a:rPr lang="ru-RU" sz="2000" dirty="0">
                <a:solidFill>
                  <a:srgbClr val="002060"/>
                </a:solidFill>
              </a:rPr>
              <a:t> района Новосибирской области.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39" y="1723292"/>
            <a:ext cx="8739554" cy="4668716"/>
          </a:xfrm>
        </p:spPr>
      </p:pic>
    </p:spTree>
    <p:extLst>
      <p:ext uri="{BB962C8B-B14F-4D97-AF65-F5344CB8AC3E}">
        <p14:creationId xmlns:p14="http://schemas.microsoft.com/office/powerpoint/2010/main" val="371751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</a:rPr>
              <a:t>благоустройство общественного пространства по ул. Переездный переулок в г. Купино.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318" y="1802424"/>
            <a:ext cx="7349174" cy="423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8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на 2021-2022г.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5563"/>
            <a:ext cx="10181166" cy="4625800"/>
          </a:xfrm>
        </p:spPr>
        <p:txBody>
          <a:bodyPr>
            <a:normAutofit/>
          </a:bodyPr>
          <a:lstStyle/>
          <a:p>
            <a:r>
              <a:rPr lang="ru-RU" dirty="0"/>
              <a:t>1. Продолжить работу по предупреждению и профилактике нарушений правил дорожного движения</a:t>
            </a:r>
          </a:p>
          <a:p>
            <a:r>
              <a:rPr lang="ru-RU" dirty="0"/>
              <a:t>2. До оборудовать пешеходные переходы вблизи общеобразовательных учреждений в д. </a:t>
            </a:r>
            <a:r>
              <a:rPr lang="ru-RU" dirty="0" err="1"/>
              <a:t>Лукошино</a:t>
            </a:r>
            <a:r>
              <a:rPr lang="ru-RU" dirty="0"/>
              <a:t>, д. </a:t>
            </a:r>
            <a:r>
              <a:rPr lang="ru-RU" dirty="0" err="1"/>
              <a:t>Лягушье</a:t>
            </a:r>
            <a:r>
              <a:rPr lang="ru-RU" dirty="0"/>
              <a:t>, </a:t>
            </a:r>
            <a:r>
              <a:rPr lang="ru-RU" dirty="0" err="1"/>
              <a:t>с.Новониколаевка</a:t>
            </a:r>
            <a:r>
              <a:rPr lang="ru-RU" dirty="0"/>
              <a:t>, д. </a:t>
            </a:r>
            <a:r>
              <a:rPr lang="ru-RU" dirty="0" err="1"/>
              <a:t>Камышино</a:t>
            </a:r>
            <a:r>
              <a:rPr lang="ru-RU" dirty="0"/>
              <a:t>, д. Петровка, </a:t>
            </a:r>
            <a:r>
              <a:rPr lang="ru-RU" dirty="0" err="1"/>
              <a:t>с.Метелево</a:t>
            </a:r>
            <a:r>
              <a:rPr lang="ru-RU" dirty="0"/>
              <a:t>, д. </a:t>
            </a:r>
            <a:r>
              <a:rPr lang="ru-RU" dirty="0" err="1"/>
              <a:t>Шаитик</a:t>
            </a:r>
            <a:r>
              <a:rPr lang="ru-RU" dirty="0"/>
              <a:t>, д. Веселый Кут. </a:t>
            </a:r>
          </a:p>
          <a:p>
            <a:r>
              <a:rPr lang="ru-RU" dirty="0"/>
              <a:t>3.  Начать работу по ремонту а/д по ул. Мичурина со строительством тротуара  в г. Купино. Ремонт улично-дорожной сети в г. Купино по ул. Мичурина, 1-я Аксенова, </a:t>
            </a:r>
            <a:r>
              <a:rPr lang="ru-RU" dirty="0" err="1"/>
              <a:t>д.Камышино</a:t>
            </a:r>
            <a:r>
              <a:rPr lang="ru-RU" dirty="0"/>
              <a:t> ул. Центральная, </a:t>
            </a:r>
            <a:r>
              <a:rPr lang="ru-RU" dirty="0" err="1"/>
              <a:t>с.Метелево</a:t>
            </a:r>
            <a:r>
              <a:rPr lang="ru-RU" dirty="0"/>
              <a:t> ул. Молодежная, д. Петровка ул. Молодежная.  ПСД разработана.</a:t>
            </a:r>
          </a:p>
          <a:p>
            <a:r>
              <a:rPr lang="ru-RU" dirty="0"/>
              <a:t>4. Разрабатывается проектно-сметная документация  по ремонту а/д со строительством тротуара по ул. 1-я Аксенова, пешеходная зона от ул. Советов до ул. Рабочая в г. Купино</a:t>
            </a:r>
          </a:p>
          <a:p>
            <a:r>
              <a:rPr lang="ru-RU" dirty="0"/>
              <a:t>5. Реконструкция 10 км электрических сетей на 5 ТП (Комсомольская, Кооперативная, Преображенская, Маяковского, Мартынова, Куйбышева, Сибирская, 1 – я, 2 – я Вокзальная)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957" y="2072666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Спасибо за внимание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8716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</TotalTime>
  <Words>482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Об итогах реализации регионального проекта «Безопасность дорожного движения (Новосибирская область)» в рамках национального проекта «Безопасные и качественные автомобильные дороги» по Купинскому району за 2020 году</vt:lpstr>
      <vt:lpstr>Презентация PowerPoint</vt:lpstr>
      <vt:lpstr>Муниципальная программа «Обустройство улично-дорожной сети элементами благоустройства и безопасности дорожного движения на территории Купинского района Новосибирской области на 2020-2022 годы» </vt:lpstr>
      <vt:lpstr>Презентация PowerPoint</vt:lpstr>
      <vt:lpstr>Благоустройство части территории с устройством "Детского автогородка" по ул.Набережная в городе Купино Купинского района Новосибирской области.</vt:lpstr>
      <vt:lpstr>Программа благоустройство общественного пространства по ул. Переездный переулок в г. Купино. </vt:lpstr>
      <vt:lpstr>Задачи на 2021-2022г.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</dc:title>
  <dc:creator>RePack by Diakov</dc:creator>
  <cp:lastModifiedBy>Григорьева Екатерина Петровна</cp:lastModifiedBy>
  <cp:revision>9</cp:revision>
  <dcterms:created xsi:type="dcterms:W3CDTF">2020-11-25T05:52:27Z</dcterms:created>
  <dcterms:modified xsi:type="dcterms:W3CDTF">2020-12-22T02:58:39Z</dcterms:modified>
</cp:coreProperties>
</file>