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749" r:id="rId1"/>
    <p:sldMasterId id="2147490629" r:id="rId2"/>
    <p:sldMasterId id="2147491681" r:id="rId3"/>
    <p:sldMasterId id="2147491693" r:id="rId4"/>
    <p:sldMasterId id="2147494457" r:id="rId5"/>
    <p:sldMasterId id="2147503542" r:id="rId6"/>
    <p:sldMasterId id="2147505824" r:id="rId7"/>
    <p:sldMasterId id="2147505836" r:id="rId8"/>
    <p:sldMasterId id="2147598947" r:id="rId9"/>
    <p:sldMasterId id="2147728104" r:id="rId10"/>
  </p:sldMasterIdLst>
  <p:notesMasterIdLst>
    <p:notesMasterId r:id="rId25"/>
  </p:notesMasterIdLst>
  <p:handoutMasterIdLst>
    <p:handoutMasterId r:id="rId26"/>
  </p:handoutMasterIdLst>
  <p:sldIdLst>
    <p:sldId id="3650" r:id="rId11"/>
    <p:sldId id="3658" r:id="rId12"/>
    <p:sldId id="3645" r:id="rId13"/>
    <p:sldId id="3626" r:id="rId14"/>
    <p:sldId id="3599" r:id="rId15"/>
    <p:sldId id="3531" r:id="rId16"/>
    <p:sldId id="3652" r:id="rId17"/>
    <p:sldId id="3651" r:id="rId18"/>
    <p:sldId id="3654" r:id="rId19"/>
    <p:sldId id="3655" r:id="rId20"/>
    <p:sldId id="3660" r:id="rId21"/>
    <p:sldId id="3657" r:id="rId22"/>
    <p:sldId id="3656" r:id="rId23"/>
    <p:sldId id="3649" r:id="rId24"/>
  </p:sldIdLst>
  <p:sldSz cx="9144000" cy="5143500" type="screen16x9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1pPr>
    <a:lvl2pPr marL="280988" indent="1588" algn="l" rtl="0" fontAlgn="base">
      <a:spcBef>
        <a:spcPct val="0"/>
      </a:spcBef>
      <a:spcAft>
        <a:spcPct val="0"/>
      </a:spcAft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2pPr>
    <a:lvl3pPr marL="622300" indent="1588" algn="l" rtl="0" fontAlgn="base">
      <a:spcBef>
        <a:spcPct val="0"/>
      </a:spcBef>
      <a:spcAft>
        <a:spcPct val="0"/>
      </a:spcAft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3pPr>
    <a:lvl4pPr marL="966788" indent="1588" algn="l" rtl="0" fontAlgn="base">
      <a:spcBef>
        <a:spcPct val="0"/>
      </a:spcBef>
      <a:spcAft>
        <a:spcPct val="0"/>
      </a:spcAft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4pPr>
    <a:lvl5pPr marL="1303338" indent="1588" algn="l" rtl="0" fontAlgn="base">
      <a:spcBef>
        <a:spcPct val="0"/>
      </a:spcBef>
      <a:spcAft>
        <a:spcPct val="0"/>
      </a:spcAft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500" kern="1200">
        <a:solidFill>
          <a:srgbClr val="FF0000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3300"/>
    <a:srgbClr val="0000FF"/>
    <a:srgbClr val="000000"/>
    <a:srgbClr val="B0D7FA"/>
    <a:srgbClr val="FFFF99"/>
    <a:srgbClr val="79DCFF"/>
    <a:srgbClr val="0099FF"/>
    <a:srgbClr val="00CC00"/>
    <a:srgbClr val="339933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4" autoAdjust="0"/>
    <p:restoredTop sz="90291" autoAdjust="0"/>
  </p:normalViewPr>
  <p:slideViewPr>
    <p:cSldViewPr snapToGrid="0">
      <p:cViewPr>
        <p:scale>
          <a:sx n="100" d="100"/>
          <a:sy n="100" d="100"/>
        </p:scale>
        <p:origin x="-504" y="-82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t" anchorCtr="0" compatLnSpc="1">
            <a:prstTxWarp prst="textNoShape">
              <a:avLst/>
            </a:prstTxWarp>
          </a:bodyPr>
          <a:lstStyle>
            <a:lvl1pPr defTabSz="914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t" anchorCtr="0" compatLnSpc="1">
            <a:prstTxWarp prst="textNoShape">
              <a:avLst/>
            </a:prstTxWarp>
          </a:bodyPr>
          <a:lstStyle>
            <a:lvl1pPr algn="r" defTabSz="914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4CAE0E4-49AF-47F9-9FA4-412F08B7F341}" type="datetimeFigureOut">
              <a:rPr lang="ru-RU"/>
              <a:pPr>
                <a:defRPr/>
              </a:pPr>
              <a:t>09.06.2021</a:t>
            </a:fld>
            <a:endParaRPr lang="ru-RU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79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b" anchorCtr="0" compatLnSpc="1">
            <a:prstTxWarp prst="textNoShape">
              <a:avLst/>
            </a:prstTxWarp>
          </a:bodyPr>
          <a:lstStyle>
            <a:lvl1pPr defTabSz="914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b" anchorCtr="0" compatLnSpc="1">
            <a:prstTxWarp prst="textNoShape">
              <a:avLst/>
            </a:prstTxWarp>
          </a:bodyPr>
          <a:lstStyle>
            <a:lvl1pPr algn="r" defTabSz="914200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59D2B1A-9F24-4238-9A73-8DFCBF1EA0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7449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t" anchorCtr="0" compatLnSpc="1">
            <a:prstTxWarp prst="textNoShape">
              <a:avLst/>
            </a:prstTxWarp>
          </a:bodyPr>
          <a:lstStyle>
            <a:lvl1pPr defTabSz="91420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t" anchorCtr="0" compatLnSpc="1">
            <a:prstTxWarp prst="textNoShape">
              <a:avLst/>
            </a:prstTxWarp>
          </a:bodyPr>
          <a:lstStyle>
            <a:lvl1pPr algn="r" defTabSz="91420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9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39775"/>
            <a:ext cx="65786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687888"/>
            <a:ext cx="5437187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79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b" anchorCtr="0" compatLnSpc="1">
            <a:prstTxWarp prst="textNoShape">
              <a:avLst/>
            </a:prstTxWarp>
          </a:bodyPr>
          <a:lstStyle>
            <a:lvl1pPr defTabSz="91420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25" tIns="45762" rIns="91525" bIns="45762" numCol="1" anchor="b" anchorCtr="0" compatLnSpc="1">
            <a:prstTxWarp prst="textNoShape">
              <a:avLst/>
            </a:prstTxWarp>
          </a:bodyPr>
          <a:lstStyle>
            <a:lvl1pPr algn="r" defTabSz="914200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4A41A2C9-C126-4DFA-B124-57ED63F9A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5187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28098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223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96678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0333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679887" algn="l" defTabSz="6719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15847" algn="l" defTabSz="6719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51835" algn="l" defTabSz="6719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87787" algn="l" defTabSz="67198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38188"/>
            <a:ext cx="6591300" cy="3706812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686301"/>
            <a:ext cx="5440363" cy="4448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0" tIns="45779" rIns="91560" bIns="45779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41363"/>
            <a:ext cx="6580187" cy="370205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689475"/>
            <a:ext cx="5438775" cy="444182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86" tIns="43544" rIns="87086" bIns="4354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38188"/>
            <a:ext cx="6591300" cy="3706812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1" y="4686301"/>
            <a:ext cx="5440363" cy="44481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0" tIns="45779" rIns="91560" bIns="45779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5" y="1597475"/>
            <a:ext cx="777289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60" y="2914445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36686" indent="0" algn="ctr">
              <a:buNone/>
              <a:defRPr/>
            </a:lvl2pPr>
            <a:lvl3pPr marL="673415" indent="0" algn="ctr">
              <a:buNone/>
              <a:defRPr/>
            </a:lvl3pPr>
            <a:lvl4pPr marL="1010039" indent="0" algn="ctr">
              <a:buNone/>
              <a:defRPr/>
            </a:lvl4pPr>
            <a:lvl5pPr marL="1346801" indent="0" algn="ctr">
              <a:buNone/>
              <a:defRPr/>
            </a:lvl5pPr>
            <a:lvl6pPr marL="1683483" indent="0" algn="ctr">
              <a:buNone/>
              <a:defRPr/>
            </a:lvl6pPr>
            <a:lvl7pPr marL="2020162" indent="0" algn="ctr">
              <a:buNone/>
              <a:defRPr/>
            </a:lvl7pPr>
            <a:lvl8pPr marL="2356860" indent="0" algn="ctr">
              <a:buNone/>
              <a:defRPr/>
            </a:lvl8pPr>
            <a:lvl9pPr marL="269352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00F67-97BF-4C65-9102-C291AB4986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364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70" y="206219"/>
            <a:ext cx="2056662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92" y="206219"/>
            <a:ext cx="6039338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E970B-5D54-4EA5-AD6E-7238294A5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26606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64" y="206949"/>
            <a:ext cx="8230864" cy="8574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6664" y="1201009"/>
            <a:ext cx="8230864" cy="3393854"/>
          </a:xfrm>
        </p:spPr>
        <p:txBody>
          <a:bodyPr lIns="75856" tIns="37903" rIns="75856" bIns="37903"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A2EB86DF-0A8B-4D25-A883-33CA62911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9757620"/>
      </p:ext>
    </p:extLst>
  </p:cSld>
  <p:clrMapOvr>
    <a:masterClrMapping/>
  </p:clrMapOvr>
  <p:transition advClick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664" y="206204"/>
            <a:ext cx="8230864" cy="4388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BE60B6AD-FE54-4F47-82AB-2F65BCE6C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194095"/>
      </p:ext>
    </p:extLst>
  </p:cSld>
  <p:clrMapOvr>
    <a:masterClrMapping/>
  </p:clrMapOvr>
  <p:transition advClick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64" y="206949"/>
            <a:ext cx="8230864" cy="8574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6664" y="1201009"/>
            <a:ext cx="8230864" cy="3393854"/>
          </a:xfrm>
        </p:spPr>
        <p:txBody>
          <a:bodyPr lIns="75856" tIns="37903" rIns="75856" bIns="37903"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B85BB37E-F7A2-4A2B-B9C6-DF1716BBA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5209947"/>
      </p:ext>
    </p:extLst>
  </p:cSld>
  <p:clrMapOvr>
    <a:masterClrMapping/>
  </p:clrMapOvr>
  <p:transition advClick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E3F76E7-381C-493E-9357-E7154B19B6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9940869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D268221-A7F6-486F-9D4F-49B70E55A0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0067476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D5871E6-D512-41CF-BBF5-B04891748F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098182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54B2D95-852D-4E22-B8B8-4ED54B6ADC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448874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D41244D-7201-4692-9DF3-C80E1483D8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3411675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C6E8E8A0-54F0-46A7-A30F-7344847104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016091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335476A-FD03-4010-8EFD-45D8EA3CFE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38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672" y="206219"/>
            <a:ext cx="8230864" cy="4388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D3E4-B49D-4545-9F46-DF25F8D8F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22874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D5E34E-3219-4CCC-B105-8825551390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046692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98365C-B6C8-4228-8106-154FD0B515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748672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DA9D583-5613-4E88-B02E-7AD1EC338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5808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6672" y="206445"/>
            <a:ext cx="8230864" cy="8574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6886" y="1200726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9273" y="1200726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6886" y="2945390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9273" y="2945390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A62D-7CBB-4CCA-8892-DEA790D71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7826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5" y="1597475"/>
            <a:ext cx="777289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60" y="2914421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36881" indent="0" algn="ctr">
              <a:buNone/>
              <a:defRPr/>
            </a:lvl2pPr>
            <a:lvl3pPr marL="673764" indent="0" algn="ctr">
              <a:buNone/>
              <a:defRPr/>
            </a:lvl3pPr>
            <a:lvl4pPr marL="1010593" indent="0" algn="ctr">
              <a:buNone/>
              <a:defRPr/>
            </a:lvl4pPr>
            <a:lvl5pPr marL="1347523" indent="0" algn="ctr">
              <a:buNone/>
              <a:defRPr/>
            </a:lvl5pPr>
            <a:lvl6pPr marL="1684397" indent="0" algn="ctr">
              <a:buNone/>
              <a:defRPr/>
            </a:lvl6pPr>
            <a:lvl7pPr marL="2021249" indent="0" algn="ctr">
              <a:buNone/>
              <a:defRPr/>
            </a:lvl7pPr>
            <a:lvl8pPr marL="2358138" indent="0" algn="ctr">
              <a:buNone/>
              <a:defRPr/>
            </a:lvl8pPr>
            <a:lvl9pPr marL="269499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A3100-4799-464E-AAA3-3EA101AB9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660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A2F5A-F1AE-4FF0-A3F0-31A42B896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6396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03" y="3305603"/>
            <a:ext cx="7772892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03" y="2180609"/>
            <a:ext cx="7772892" cy="112498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881" indent="0">
              <a:buNone/>
              <a:defRPr sz="1500"/>
            </a:lvl2pPr>
            <a:lvl3pPr marL="673764" indent="0">
              <a:buNone/>
              <a:defRPr sz="1200"/>
            </a:lvl3pPr>
            <a:lvl4pPr marL="1010593" indent="0">
              <a:buNone/>
              <a:defRPr sz="1000"/>
            </a:lvl4pPr>
            <a:lvl5pPr marL="1347523" indent="0">
              <a:buNone/>
              <a:defRPr sz="1000"/>
            </a:lvl5pPr>
            <a:lvl6pPr marL="1684397" indent="0">
              <a:buNone/>
              <a:defRPr sz="1000"/>
            </a:lvl6pPr>
            <a:lvl7pPr marL="2021249" indent="0">
              <a:buNone/>
              <a:defRPr sz="1000"/>
            </a:lvl7pPr>
            <a:lvl8pPr marL="2358138" indent="0">
              <a:buNone/>
              <a:defRPr sz="1000"/>
            </a:lvl8pPr>
            <a:lvl9pPr marL="2694996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B5C04-DF85-49B2-94C3-A7F4B8102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729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863" y="1200604"/>
            <a:ext cx="4047298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247" y="1200604"/>
            <a:ext cx="4048703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AA380-1C72-4799-AFEA-D3CF9F823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622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69" y="1150860"/>
            <a:ext cx="404027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6881" indent="0">
              <a:buNone/>
              <a:defRPr sz="1500" b="1"/>
            </a:lvl2pPr>
            <a:lvl3pPr marL="673764" indent="0">
              <a:buNone/>
              <a:defRPr sz="1500" b="1"/>
            </a:lvl3pPr>
            <a:lvl4pPr marL="1010593" indent="0">
              <a:buNone/>
              <a:defRPr sz="1200" b="1"/>
            </a:lvl4pPr>
            <a:lvl5pPr marL="1347523" indent="0">
              <a:buNone/>
              <a:defRPr sz="1200" b="1"/>
            </a:lvl5pPr>
            <a:lvl6pPr marL="1684397" indent="0">
              <a:buNone/>
              <a:defRPr sz="1200" b="1"/>
            </a:lvl6pPr>
            <a:lvl7pPr marL="2021249" indent="0">
              <a:buNone/>
              <a:defRPr sz="1200" b="1"/>
            </a:lvl7pPr>
            <a:lvl8pPr marL="2358138" indent="0">
              <a:buNone/>
              <a:defRPr sz="1200" b="1"/>
            </a:lvl8pPr>
            <a:lvl9pPr marL="269499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569" y="1631555"/>
            <a:ext cx="404027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48" y="1150860"/>
            <a:ext cx="404308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6881" indent="0">
              <a:buNone/>
              <a:defRPr sz="1500" b="1"/>
            </a:lvl2pPr>
            <a:lvl3pPr marL="673764" indent="0">
              <a:buNone/>
              <a:defRPr sz="1500" b="1"/>
            </a:lvl3pPr>
            <a:lvl4pPr marL="1010593" indent="0">
              <a:buNone/>
              <a:defRPr sz="1200" b="1"/>
            </a:lvl4pPr>
            <a:lvl5pPr marL="1347523" indent="0">
              <a:buNone/>
              <a:defRPr sz="1200" b="1"/>
            </a:lvl5pPr>
            <a:lvl6pPr marL="1684397" indent="0">
              <a:buNone/>
              <a:defRPr sz="1200" b="1"/>
            </a:lvl6pPr>
            <a:lvl7pPr marL="2021249" indent="0">
              <a:buNone/>
              <a:defRPr sz="1200" b="1"/>
            </a:lvl7pPr>
            <a:lvl8pPr marL="2358138" indent="0">
              <a:buNone/>
              <a:defRPr sz="1200" b="1"/>
            </a:lvl8pPr>
            <a:lvl9pPr marL="2694996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348" y="1631555"/>
            <a:ext cx="404308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905F-AD70-4056-93C5-5A098EAAC8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0991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0B972-60D7-48F7-9329-626035C003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8699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03" y="204932"/>
            <a:ext cx="3009132" cy="87134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99" y="204923"/>
            <a:ext cx="5112154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603" y="1076246"/>
            <a:ext cx="3009132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36881" indent="0">
              <a:buNone/>
              <a:defRPr sz="900"/>
            </a:lvl2pPr>
            <a:lvl3pPr marL="673764" indent="0">
              <a:buNone/>
              <a:defRPr sz="800"/>
            </a:lvl3pPr>
            <a:lvl4pPr marL="1010593" indent="0">
              <a:buNone/>
              <a:defRPr sz="700"/>
            </a:lvl4pPr>
            <a:lvl5pPr marL="1347523" indent="0">
              <a:buNone/>
              <a:defRPr sz="700"/>
            </a:lvl5pPr>
            <a:lvl6pPr marL="1684397" indent="0">
              <a:buNone/>
              <a:defRPr sz="700"/>
            </a:lvl6pPr>
            <a:lvl7pPr marL="2021249" indent="0">
              <a:buNone/>
              <a:defRPr sz="700"/>
            </a:lvl7pPr>
            <a:lvl8pPr marL="2358138" indent="0">
              <a:buNone/>
              <a:defRPr sz="700"/>
            </a:lvl8pPr>
            <a:lvl9pPr marL="269499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16F8-180F-4B83-B672-7B67504042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450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21241-A1E9-4549-9909-7BDA455F8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0139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77" y="3600891"/>
            <a:ext cx="5485838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77" y="460065"/>
            <a:ext cx="5485838" cy="3086498"/>
          </a:xfrm>
        </p:spPr>
        <p:txBody>
          <a:bodyPr lIns="77998" tIns="38963" rIns="77998" bIns="38963"/>
          <a:lstStyle>
            <a:lvl1pPr marL="0" indent="0">
              <a:buNone/>
              <a:defRPr sz="2400"/>
            </a:lvl1pPr>
            <a:lvl2pPr marL="336881" indent="0">
              <a:buNone/>
              <a:defRPr sz="2200"/>
            </a:lvl2pPr>
            <a:lvl3pPr marL="673764" indent="0">
              <a:buNone/>
              <a:defRPr sz="1700"/>
            </a:lvl3pPr>
            <a:lvl4pPr marL="1010593" indent="0">
              <a:buNone/>
              <a:defRPr sz="1500"/>
            </a:lvl4pPr>
            <a:lvl5pPr marL="1347523" indent="0">
              <a:buNone/>
              <a:defRPr sz="1500"/>
            </a:lvl5pPr>
            <a:lvl6pPr marL="1684397" indent="0">
              <a:buNone/>
              <a:defRPr sz="1500"/>
            </a:lvl6pPr>
            <a:lvl7pPr marL="2021249" indent="0">
              <a:buNone/>
              <a:defRPr sz="1500"/>
            </a:lvl7pPr>
            <a:lvl8pPr marL="2358138" indent="0">
              <a:buNone/>
              <a:defRPr sz="1500"/>
            </a:lvl8pPr>
            <a:lvl9pPr marL="2694996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77" y="4025492"/>
            <a:ext cx="5485838" cy="603773"/>
          </a:xfrm>
        </p:spPr>
        <p:txBody>
          <a:bodyPr/>
          <a:lstStyle>
            <a:lvl1pPr marL="0" indent="0">
              <a:buNone/>
              <a:defRPr sz="1000"/>
            </a:lvl1pPr>
            <a:lvl2pPr marL="336881" indent="0">
              <a:buNone/>
              <a:defRPr sz="900"/>
            </a:lvl2pPr>
            <a:lvl3pPr marL="673764" indent="0">
              <a:buNone/>
              <a:defRPr sz="800"/>
            </a:lvl3pPr>
            <a:lvl4pPr marL="1010593" indent="0">
              <a:buNone/>
              <a:defRPr sz="700"/>
            </a:lvl4pPr>
            <a:lvl5pPr marL="1347523" indent="0">
              <a:buNone/>
              <a:defRPr sz="700"/>
            </a:lvl5pPr>
            <a:lvl6pPr marL="1684397" indent="0">
              <a:buNone/>
              <a:defRPr sz="700"/>
            </a:lvl6pPr>
            <a:lvl7pPr marL="2021249" indent="0">
              <a:buNone/>
              <a:defRPr sz="700"/>
            </a:lvl7pPr>
            <a:lvl8pPr marL="2358138" indent="0">
              <a:buNone/>
              <a:defRPr sz="700"/>
            </a:lvl8pPr>
            <a:lvl9pPr marL="2694996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1585D-96A3-4AAC-8C7F-71C9577A7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85545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8B4C4-2A2E-417E-96FF-CE07FCACE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7514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70" y="206213"/>
            <a:ext cx="2056662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92" y="206213"/>
            <a:ext cx="6039338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84634-4122-40D8-B8BD-8C6E61F1C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7680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672" y="206213"/>
            <a:ext cx="8230864" cy="4388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68CD4-F6AE-42B5-B682-CCED7EDD3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740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6672" y="206415"/>
            <a:ext cx="8230864" cy="8574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6863" y="1200702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9247" y="1200702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6863" y="2945385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9247" y="2945385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EF0A-A22A-4470-AF74-860059319D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05310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490" y="1597475"/>
            <a:ext cx="777154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326" y="2914421"/>
            <a:ext cx="640194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37394" indent="0" algn="ctr">
              <a:buNone/>
              <a:defRPr/>
            </a:lvl2pPr>
            <a:lvl3pPr marL="674789" indent="0" algn="ctr">
              <a:buNone/>
              <a:defRPr/>
            </a:lvl3pPr>
            <a:lvl4pPr marL="1012136" indent="0" algn="ctr">
              <a:buNone/>
              <a:defRPr/>
            </a:lvl4pPr>
            <a:lvl5pPr marL="1349528" indent="0" algn="ctr">
              <a:buNone/>
              <a:defRPr/>
            </a:lvl5pPr>
            <a:lvl6pPr marL="1686920" indent="0" algn="ctr">
              <a:buNone/>
              <a:defRPr/>
            </a:lvl6pPr>
            <a:lvl7pPr marL="2024301" indent="0" algn="ctr">
              <a:buNone/>
              <a:defRPr/>
            </a:lvl7pPr>
            <a:lvl8pPr marL="2361702" indent="0" algn="ctr">
              <a:buNone/>
              <a:defRPr/>
            </a:lvl8pPr>
            <a:lvl9pPr marL="2699057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D3FF08-D6FD-4B9F-9DC8-F97B1B0432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9732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1AAD347-0B9F-4E7B-8842-F7B95643B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739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985" y="3305555"/>
            <a:ext cx="7772971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1985" y="2180561"/>
            <a:ext cx="7772971" cy="112498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7394" indent="0">
              <a:buNone/>
              <a:defRPr sz="1500"/>
            </a:lvl2pPr>
            <a:lvl3pPr marL="674789" indent="0">
              <a:buNone/>
              <a:defRPr sz="1200"/>
            </a:lvl3pPr>
            <a:lvl4pPr marL="1012136" indent="0">
              <a:buNone/>
              <a:defRPr sz="1000"/>
            </a:lvl4pPr>
            <a:lvl5pPr marL="1349528" indent="0">
              <a:buNone/>
              <a:defRPr sz="1000"/>
            </a:lvl5pPr>
            <a:lvl6pPr marL="1686920" indent="0">
              <a:buNone/>
              <a:defRPr sz="1000"/>
            </a:lvl6pPr>
            <a:lvl7pPr marL="2024301" indent="0">
              <a:buNone/>
              <a:defRPr sz="1000"/>
            </a:lvl7pPr>
            <a:lvl8pPr marL="2361702" indent="0">
              <a:buNone/>
              <a:defRPr sz="1000"/>
            </a:lvl8pPr>
            <a:lvl9pPr marL="269905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077039-8A4A-4CA2-A7A3-8F1DD0BA1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9958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553" y="1200604"/>
            <a:ext cx="4045891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653" y="1200604"/>
            <a:ext cx="4045891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13820CC-DDC8-414B-9611-62BD0E1462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5289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511" y="1150860"/>
            <a:ext cx="4040173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7394" indent="0">
              <a:buNone/>
              <a:defRPr sz="1500" b="1"/>
            </a:lvl2pPr>
            <a:lvl3pPr marL="674789" indent="0">
              <a:buNone/>
              <a:defRPr sz="1500" b="1"/>
            </a:lvl3pPr>
            <a:lvl4pPr marL="1012136" indent="0">
              <a:buNone/>
              <a:defRPr sz="1200" b="1"/>
            </a:lvl4pPr>
            <a:lvl5pPr marL="1349528" indent="0">
              <a:buNone/>
              <a:defRPr sz="1200" b="1"/>
            </a:lvl5pPr>
            <a:lvl6pPr marL="1686920" indent="0">
              <a:buNone/>
              <a:defRPr sz="1200" b="1"/>
            </a:lvl6pPr>
            <a:lvl7pPr marL="2024301" indent="0">
              <a:buNone/>
              <a:defRPr sz="1200" b="1"/>
            </a:lvl7pPr>
            <a:lvl8pPr marL="2361702" indent="0">
              <a:buNone/>
              <a:defRPr sz="1200" b="1"/>
            </a:lvl8pPr>
            <a:lvl9pPr marL="2699057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511" y="1631504"/>
            <a:ext cx="4040173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76" y="1150860"/>
            <a:ext cx="4041602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7394" indent="0">
              <a:buNone/>
              <a:defRPr sz="1500" b="1"/>
            </a:lvl2pPr>
            <a:lvl3pPr marL="674789" indent="0">
              <a:buNone/>
              <a:defRPr sz="1500" b="1"/>
            </a:lvl3pPr>
            <a:lvl4pPr marL="1012136" indent="0">
              <a:buNone/>
              <a:defRPr sz="1200" b="1"/>
            </a:lvl4pPr>
            <a:lvl5pPr marL="1349528" indent="0">
              <a:buNone/>
              <a:defRPr sz="1200" b="1"/>
            </a:lvl5pPr>
            <a:lvl6pPr marL="1686920" indent="0">
              <a:buNone/>
              <a:defRPr sz="1200" b="1"/>
            </a:lvl6pPr>
            <a:lvl7pPr marL="2024301" indent="0">
              <a:buNone/>
              <a:defRPr sz="1200" b="1"/>
            </a:lvl7pPr>
            <a:lvl8pPr marL="2361702" indent="0">
              <a:buNone/>
              <a:defRPr sz="1200" b="1"/>
            </a:lvl8pPr>
            <a:lvl9pPr marL="2699057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76" y="1631504"/>
            <a:ext cx="4041602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ABB8019-8CDE-4145-B8E9-119D80497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129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03" y="3305618"/>
            <a:ext cx="7772892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03" y="2180645"/>
            <a:ext cx="7772892" cy="112498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686" indent="0">
              <a:buNone/>
              <a:defRPr sz="1500"/>
            </a:lvl2pPr>
            <a:lvl3pPr marL="673415" indent="0">
              <a:buNone/>
              <a:defRPr sz="1200"/>
            </a:lvl3pPr>
            <a:lvl4pPr marL="1010039" indent="0">
              <a:buNone/>
              <a:defRPr sz="1000"/>
            </a:lvl4pPr>
            <a:lvl5pPr marL="1346801" indent="0">
              <a:buNone/>
              <a:defRPr sz="1000"/>
            </a:lvl5pPr>
            <a:lvl6pPr marL="1683483" indent="0">
              <a:buNone/>
              <a:defRPr sz="1000"/>
            </a:lvl6pPr>
            <a:lvl7pPr marL="2020162" indent="0">
              <a:buNone/>
              <a:defRPr sz="1000"/>
            </a:lvl7pPr>
            <a:lvl8pPr marL="2356860" indent="0">
              <a:buNone/>
              <a:defRPr sz="1000"/>
            </a:lvl8pPr>
            <a:lvl9pPr marL="269352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16BF-36EF-45E2-AB1C-2FC61126E0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9533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7C5AC2A-A1CE-400B-8142-7F7103928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690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17" y="204932"/>
            <a:ext cx="3007970" cy="87134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995" y="204923"/>
            <a:ext cx="5110975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517" y="1076246"/>
            <a:ext cx="3007970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37394" indent="0">
              <a:buNone/>
              <a:defRPr sz="900"/>
            </a:lvl2pPr>
            <a:lvl3pPr marL="674789" indent="0">
              <a:buNone/>
              <a:defRPr sz="800"/>
            </a:lvl3pPr>
            <a:lvl4pPr marL="1012136" indent="0">
              <a:buNone/>
              <a:defRPr sz="700"/>
            </a:lvl4pPr>
            <a:lvl5pPr marL="1349528" indent="0">
              <a:buNone/>
              <a:defRPr sz="700"/>
            </a:lvl5pPr>
            <a:lvl6pPr marL="1686920" indent="0">
              <a:buNone/>
              <a:defRPr sz="700"/>
            </a:lvl6pPr>
            <a:lvl7pPr marL="2024301" indent="0">
              <a:buNone/>
              <a:defRPr sz="700"/>
            </a:lvl7pPr>
            <a:lvl8pPr marL="2361702" indent="0">
              <a:buNone/>
              <a:defRPr sz="700"/>
            </a:lvl8pPr>
            <a:lvl9pPr marL="2699057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492462F-7C12-4A11-B3F6-EB2648E80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8479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23" y="3600869"/>
            <a:ext cx="5485543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23" y="460021"/>
            <a:ext cx="5485543" cy="3086498"/>
          </a:xfrm>
        </p:spPr>
        <p:txBody>
          <a:bodyPr lIns="77347" tIns="38669" rIns="77347" bIns="38669"/>
          <a:lstStyle>
            <a:lvl1pPr marL="0" indent="0">
              <a:buNone/>
              <a:defRPr sz="2400"/>
            </a:lvl1pPr>
            <a:lvl2pPr marL="337394" indent="0">
              <a:buNone/>
              <a:defRPr sz="2200"/>
            </a:lvl2pPr>
            <a:lvl3pPr marL="674789" indent="0">
              <a:buNone/>
              <a:defRPr sz="1700"/>
            </a:lvl3pPr>
            <a:lvl4pPr marL="1012136" indent="0">
              <a:buNone/>
              <a:defRPr sz="1500"/>
            </a:lvl4pPr>
            <a:lvl5pPr marL="1349528" indent="0">
              <a:buNone/>
              <a:defRPr sz="1500"/>
            </a:lvl5pPr>
            <a:lvl6pPr marL="1686920" indent="0">
              <a:buNone/>
              <a:defRPr sz="1500"/>
            </a:lvl6pPr>
            <a:lvl7pPr marL="2024301" indent="0">
              <a:buNone/>
              <a:defRPr sz="1500"/>
            </a:lvl7pPr>
            <a:lvl8pPr marL="2361702" indent="0">
              <a:buNone/>
              <a:defRPr sz="1500"/>
            </a:lvl8pPr>
            <a:lvl9pPr marL="2699057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23" y="4025492"/>
            <a:ext cx="5485543" cy="603773"/>
          </a:xfrm>
        </p:spPr>
        <p:txBody>
          <a:bodyPr/>
          <a:lstStyle>
            <a:lvl1pPr marL="0" indent="0">
              <a:buNone/>
              <a:defRPr sz="1000"/>
            </a:lvl1pPr>
            <a:lvl2pPr marL="337394" indent="0">
              <a:buNone/>
              <a:defRPr sz="900"/>
            </a:lvl2pPr>
            <a:lvl3pPr marL="674789" indent="0">
              <a:buNone/>
              <a:defRPr sz="800"/>
            </a:lvl3pPr>
            <a:lvl4pPr marL="1012136" indent="0">
              <a:buNone/>
              <a:defRPr sz="700"/>
            </a:lvl4pPr>
            <a:lvl5pPr marL="1349528" indent="0">
              <a:buNone/>
              <a:defRPr sz="700"/>
            </a:lvl5pPr>
            <a:lvl6pPr marL="1686920" indent="0">
              <a:buNone/>
              <a:defRPr sz="700"/>
            </a:lvl6pPr>
            <a:lvl7pPr marL="2024301" indent="0">
              <a:buNone/>
              <a:defRPr sz="700"/>
            </a:lvl7pPr>
            <a:lvl8pPr marL="2361702" indent="0">
              <a:buNone/>
              <a:defRPr sz="700"/>
            </a:lvl8pPr>
            <a:lvl9pPr marL="2699057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1175DDD-109B-4D22-AD13-5DC7E53A9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6545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C59D078-D7D2-4CDD-87F3-7D21276BD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9287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91" y="206189"/>
            <a:ext cx="2057256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486" y="206189"/>
            <a:ext cx="6034526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3BDAA43-89E5-44C3-832E-A99FFB592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2209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5" y="1597475"/>
            <a:ext cx="777289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50" y="2914421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37362" indent="0" algn="ctr">
              <a:buNone/>
              <a:defRPr/>
            </a:lvl2pPr>
            <a:lvl3pPr marL="674732" indent="0" algn="ctr">
              <a:buNone/>
              <a:defRPr/>
            </a:lvl3pPr>
            <a:lvl4pPr marL="1012046" indent="0" algn="ctr">
              <a:buNone/>
              <a:defRPr/>
            </a:lvl4pPr>
            <a:lvl5pPr marL="1349420" indent="0" algn="ctr">
              <a:buNone/>
              <a:defRPr/>
            </a:lvl5pPr>
            <a:lvl6pPr marL="1686783" indent="0" algn="ctr">
              <a:buNone/>
              <a:defRPr/>
            </a:lvl6pPr>
            <a:lvl7pPr marL="2024131" indent="0" algn="ctr">
              <a:buNone/>
              <a:defRPr/>
            </a:lvl7pPr>
            <a:lvl8pPr marL="2361500" indent="0" algn="ctr">
              <a:buNone/>
              <a:defRPr/>
            </a:lvl8pPr>
            <a:lvl9pPr marL="269883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1490-3CE9-443F-8291-0800256EB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0886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E9247-2F36-4A82-9271-8FEC84B81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7239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03" y="3305561"/>
            <a:ext cx="7772892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03" y="2180564"/>
            <a:ext cx="7772892" cy="112498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7362" indent="0">
              <a:buNone/>
              <a:defRPr sz="1500"/>
            </a:lvl2pPr>
            <a:lvl3pPr marL="674732" indent="0">
              <a:buNone/>
              <a:defRPr sz="1200"/>
            </a:lvl3pPr>
            <a:lvl4pPr marL="1012046" indent="0">
              <a:buNone/>
              <a:defRPr sz="1000"/>
            </a:lvl4pPr>
            <a:lvl5pPr marL="1349420" indent="0">
              <a:buNone/>
              <a:defRPr sz="1000"/>
            </a:lvl5pPr>
            <a:lvl6pPr marL="1686783" indent="0">
              <a:buNone/>
              <a:defRPr sz="1000"/>
            </a:lvl6pPr>
            <a:lvl7pPr marL="2024131" indent="0">
              <a:buNone/>
              <a:defRPr sz="1000"/>
            </a:lvl7pPr>
            <a:lvl8pPr marL="2361500" indent="0">
              <a:buNone/>
              <a:defRPr sz="1000"/>
            </a:lvl8pPr>
            <a:lvl9pPr marL="269883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B8C3-C400-472B-A4F7-64EE03EDC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7929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840" y="1200722"/>
            <a:ext cx="4047298" cy="3392859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9188" y="1200722"/>
            <a:ext cx="4048703" cy="3392859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6E7AF-8B38-45E2-9AEF-4DDADCA37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7494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69" y="1150860"/>
            <a:ext cx="404027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7362" indent="0">
              <a:buNone/>
              <a:defRPr sz="1500" b="1"/>
            </a:lvl2pPr>
            <a:lvl3pPr marL="674732" indent="0">
              <a:buNone/>
              <a:defRPr sz="1500" b="1"/>
            </a:lvl3pPr>
            <a:lvl4pPr marL="1012046" indent="0">
              <a:buNone/>
              <a:defRPr sz="1200" b="1"/>
            </a:lvl4pPr>
            <a:lvl5pPr marL="1349420" indent="0">
              <a:buNone/>
              <a:defRPr sz="1200" b="1"/>
            </a:lvl5pPr>
            <a:lvl6pPr marL="1686783" indent="0">
              <a:buNone/>
              <a:defRPr sz="1200" b="1"/>
            </a:lvl6pPr>
            <a:lvl7pPr marL="2024131" indent="0">
              <a:buNone/>
              <a:defRPr sz="1200" b="1"/>
            </a:lvl7pPr>
            <a:lvl8pPr marL="2361500" indent="0">
              <a:buNone/>
              <a:defRPr sz="1200" b="1"/>
            </a:lvl8pPr>
            <a:lvl9pPr marL="26988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569" y="1631510"/>
            <a:ext cx="404027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48" y="1150860"/>
            <a:ext cx="404308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7362" indent="0">
              <a:buNone/>
              <a:defRPr sz="1500" b="1"/>
            </a:lvl2pPr>
            <a:lvl3pPr marL="674732" indent="0">
              <a:buNone/>
              <a:defRPr sz="1500" b="1"/>
            </a:lvl3pPr>
            <a:lvl4pPr marL="1012046" indent="0">
              <a:buNone/>
              <a:defRPr sz="1200" b="1"/>
            </a:lvl4pPr>
            <a:lvl5pPr marL="1349420" indent="0">
              <a:buNone/>
              <a:defRPr sz="1200" b="1"/>
            </a:lvl5pPr>
            <a:lvl6pPr marL="1686783" indent="0">
              <a:buNone/>
              <a:defRPr sz="1200" b="1"/>
            </a:lvl6pPr>
            <a:lvl7pPr marL="2024131" indent="0">
              <a:buNone/>
              <a:defRPr sz="1200" b="1"/>
            </a:lvl7pPr>
            <a:lvl8pPr marL="2361500" indent="0">
              <a:buNone/>
              <a:defRPr sz="1200" b="1"/>
            </a:lvl8pPr>
            <a:lvl9pPr marL="26988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348" y="1631510"/>
            <a:ext cx="404308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3CB71-7557-42E3-89B9-CFA29F26F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63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886" y="1200604"/>
            <a:ext cx="4047298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273" y="1200604"/>
            <a:ext cx="4048703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1C2B-EAA3-40F4-9984-C2AA37096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1820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BC78-8C19-4F58-8FF0-33CE2D075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4530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56" y="204932"/>
            <a:ext cx="3009132" cy="87134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299" y="204923"/>
            <a:ext cx="5112154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656" y="1076246"/>
            <a:ext cx="3009132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37362" indent="0">
              <a:buNone/>
              <a:defRPr sz="900"/>
            </a:lvl2pPr>
            <a:lvl3pPr marL="674732" indent="0">
              <a:buNone/>
              <a:defRPr sz="800"/>
            </a:lvl3pPr>
            <a:lvl4pPr marL="1012046" indent="0">
              <a:buNone/>
              <a:defRPr sz="700"/>
            </a:lvl4pPr>
            <a:lvl5pPr marL="1349420" indent="0">
              <a:buNone/>
              <a:defRPr sz="700"/>
            </a:lvl5pPr>
            <a:lvl6pPr marL="1686783" indent="0">
              <a:buNone/>
              <a:defRPr sz="700"/>
            </a:lvl6pPr>
            <a:lvl7pPr marL="2024131" indent="0">
              <a:buNone/>
              <a:defRPr sz="700"/>
            </a:lvl7pPr>
            <a:lvl8pPr marL="2361500" indent="0">
              <a:buNone/>
              <a:defRPr sz="700"/>
            </a:lvl8pPr>
            <a:lvl9pPr marL="2698832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5741-282B-45F2-8AC9-7A61A90AD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4568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77" y="3600869"/>
            <a:ext cx="5485838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77" y="460021"/>
            <a:ext cx="5485838" cy="3086498"/>
          </a:xfrm>
        </p:spPr>
        <p:txBody>
          <a:bodyPr lIns="78157" tIns="39043" rIns="78157" bIns="39043"/>
          <a:lstStyle>
            <a:lvl1pPr marL="0" indent="0">
              <a:buNone/>
              <a:defRPr sz="2400"/>
            </a:lvl1pPr>
            <a:lvl2pPr marL="337362" indent="0">
              <a:buNone/>
              <a:defRPr sz="2200"/>
            </a:lvl2pPr>
            <a:lvl3pPr marL="674732" indent="0">
              <a:buNone/>
              <a:defRPr sz="1700"/>
            </a:lvl3pPr>
            <a:lvl4pPr marL="1012046" indent="0">
              <a:buNone/>
              <a:defRPr sz="1500"/>
            </a:lvl4pPr>
            <a:lvl5pPr marL="1349420" indent="0">
              <a:buNone/>
              <a:defRPr sz="1500"/>
            </a:lvl5pPr>
            <a:lvl6pPr marL="1686783" indent="0">
              <a:buNone/>
              <a:defRPr sz="1500"/>
            </a:lvl6pPr>
            <a:lvl7pPr marL="2024131" indent="0">
              <a:buNone/>
              <a:defRPr sz="1500"/>
            </a:lvl7pPr>
            <a:lvl8pPr marL="2361500" indent="0">
              <a:buNone/>
              <a:defRPr sz="1500"/>
            </a:lvl8pPr>
            <a:lvl9pPr marL="2698832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77" y="4025492"/>
            <a:ext cx="5485838" cy="603773"/>
          </a:xfrm>
        </p:spPr>
        <p:txBody>
          <a:bodyPr/>
          <a:lstStyle>
            <a:lvl1pPr marL="0" indent="0">
              <a:buNone/>
              <a:defRPr sz="1000"/>
            </a:lvl1pPr>
            <a:lvl2pPr marL="337362" indent="0">
              <a:buNone/>
              <a:defRPr sz="900"/>
            </a:lvl2pPr>
            <a:lvl3pPr marL="674732" indent="0">
              <a:buNone/>
              <a:defRPr sz="800"/>
            </a:lvl3pPr>
            <a:lvl4pPr marL="1012046" indent="0">
              <a:buNone/>
              <a:defRPr sz="700"/>
            </a:lvl4pPr>
            <a:lvl5pPr marL="1349420" indent="0">
              <a:buNone/>
              <a:defRPr sz="700"/>
            </a:lvl5pPr>
            <a:lvl6pPr marL="1686783" indent="0">
              <a:buNone/>
              <a:defRPr sz="700"/>
            </a:lvl6pPr>
            <a:lvl7pPr marL="2024131" indent="0">
              <a:buNone/>
              <a:defRPr sz="700"/>
            </a:lvl7pPr>
            <a:lvl8pPr marL="2361500" indent="0">
              <a:buNone/>
              <a:defRPr sz="700"/>
            </a:lvl8pPr>
            <a:lvl9pPr marL="2698832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E457-F5B6-4275-8A1E-8A1899AD2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0124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9EE3A-F64C-4C3F-B8F2-9D94F1497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562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70" y="205929"/>
            <a:ext cx="2056662" cy="438754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92" y="205929"/>
            <a:ext cx="6039338" cy="438754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FB7D7-9199-4C65-B29B-6015E6919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5760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977"/>
            <a:ext cx="7772400" cy="110251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89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91151" indent="0" algn="ctr">
              <a:buNone/>
              <a:defRPr/>
            </a:lvl2pPr>
            <a:lvl3pPr marL="782299" indent="0" algn="ctr">
              <a:buNone/>
              <a:defRPr/>
            </a:lvl3pPr>
            <a:lvl4pPr marL="1173423" indent="0" algn="ctr">
              <a:buNone/>
              <a:defRPr/>
            </a:lvl4pPr>
            <a:lvl5pPr marL="1564572" indent="0" algn="ctr">
              <a:buNone/>
              <a:defRPr/>
            </a:lvl5pPr>
            <a:lvl6pPr marL="1955714" indent="0" algn="ctr">
              <a:buNone/>
              <a:defRPr/>
            </a:lvl6pPr>
            <a:lvl7pPr marL="2346846" indent="0" algn="ctr">
              <a:buNone/>
              <a:defRPr/>
            </a:lvl7pPr>
            <a:lvl8pPr marL="2737992" indent="0" algn="ctr">
              <a:buNone/>
              <a:defRPr/>
            </a:lvl8pPr>
            <a:lvl9pPr marL="312913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7F0DC9-6511-432A-ABDD-D6C424C4B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1441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57BD1D-221B-447E-B44A-3BEA3D484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6882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551"/>
            <a:ext cx="7772400" cy="102155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53"/>
            <a:ext cx="7772400" cy="1125140"/>
          </a:xfrm>
        </p:spPr>
        <p:txBody>
          <a:bodyPr anchor="b"/>
          <a:lstStyle>
            <a:lvl1pPr marL="0" indent="0">
              <a:buNone/>
              <a:defRPr sz="1700"/>
            </a:lvl1pPr>
            <a:lvl2pPr marL="391151" indent="0">
              <a:buNone/>
              <a:defRPr sz="1600"/>
            </a:lvl2pPr>
            <a:lvl3pPr marL="782299" indent="0">
              <a:buNone/>
              <a:defRPr sz="1500"/>
            </a:lvl3pPr>
            <a:lvl4pPr marL="1173423" indent="0">
              <a:buNone/>
              <a:defRPr sz="1200"/>
            </a:lvl4pPr>
            <a:lvl5pPr marL="1564572" indent="0">
              <a:buNone/>
              <a:defRPr sz="1200"/>
            </a:lvl5pPr>
            <a:lvl6pPr marL="1955714" indent="0">
              <a:buNone/>
              <a:defRPr sz="1200"/>
            </a:lvl6pPr>
            <a:lvl7pPr marL="2346846" indent="0">
              <a:buNone/>
              <a:defRPr sz="1200"/>
            </a:lvl7pPr>
            <a:lvl8pPr marL="2737992" indent="0">
              <a:buNone/>
              <a:defRPr sz="1200"/>
            </a:lvl8pPr>
            <a:lvl9pPr marL="312913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778BF10-C015-4A5A-BCF8-5BEF20EF1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2591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21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44A7E4E-2F8C-4B5F-ACFB-76EC3D6E4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1061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450" y="1151501"/>
            <a:ext cx="4040188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391151" indent="0">
              <a:buNone/>
              <a:defRPr sz="1700" b="1"/>
            </a:lvl2pPr>
            <a:lvl3pPr marL="782299" indent="0">
              <a:buNone/>
              <a:defRPr sz="1600" b="1"/>
            </a:lvl3pPr>
            <a:lvl4pPr marL="1173423" indent="0">
              <a:buNone/>
              <a:defRPr sz="1500" b="1"/>
            </a:lvl4pPr>
            <a:lvl5pPr marL="1564572" indent="0">
              <a:buNone/>
              <a:defRPr sz="1500" b="1"/>
            </a:lvl5pPr>
            <a:lvl6pPr marL="1955714" indent="0">
              <a:buNone/>
              <a:defRPr sz="1500" b="1"/>
            </a:lvl6pPr>
            <a:lvl7pPr marL="2346846" indent="0">
              <a:buNone/>
              <a:defRPr sz="1500" b="1"/>
            </a:lvl7pPr>
            <a:lvl8pPr marL="2737992" indent="0">
              <a:buNone/>
              <a:defRPr sz="1500" b="1"/>
            </a:lvl8pPr>
            <a:lvl9pPr marL="312913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450" y="1631409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501"/>
            <a:ext cx="4041775" cy="479821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391151" indent="0">
              <a:buNone/>
              <a:defRPr sz="1700" b="1"/>
            </a:lvl2pPr>
            <a:lvl3pPr marL="782299" indent="0">
              <a:buNone/>
              <a:defRPr sz="1600" b="1"/>
            </a:lvl3pPr>
            <a:lvl4pPr marL="1173423" indent="0">
              <a:buNone/>
              <a:defRPr sz="1500" b="1"/>
            </a:lvl4pPr>
            <a:lvl5pPr marL="1564572" indent="0">
              <a:buNone/>
              <a:defRPr sz="1500" b="1"/>
            </a:lvl5pPr>
            <a:lvl6pPr marL="1955714" indent="0">
              <a:buNone/>
              <a:defRPr sz="1500" b="1"/>
            </a:lvl6pPr>
            <a:lvl7pPr marL="2346846" indent="0">
              <a:buNone/>
              <a:defRPr sz="1500" b="1"/>
            </a:lvl7pPr>
            <a:lvl8pPr marL="2737992" indent="0">
              <a:buNone/>
              <a:defRPr sz="1500" b="1"/>
            </a:lvl8pPr>
            <a:lvl9pPr marL="3129131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409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E8539CC-B1BD-4CA0-94DB-62F7AB018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743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69" y="1150860"/>
            <a:ext cx="404027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6686" indent="0">
              <a:buNone/>
              <a:defRPr sz="1500" b="1"/>
            </a:lvl2pPr>
            <a:lvl3pPr marL="673415" indent="0">
              <a:buNone/>
              <a:defRPr sz="1500" b="1"/>
            </a:lvl3pPr>
            <a:lvl4pPr marL="1010039" indent="0">
              <a:buNone/>
              <a:defRPr sz="1200" b="1"/>
            </a:lvl4pPr>
            <a:lvl5pPr marL="1346801" indent="0">
              <a:buNone/>
              <a:defRPr sz="1200" b="1"/>
            </a:lvl5pPr>
            <a:lvl6pPr marL="1683483" indent="0">
              <a:buNone/>
              <a:defRPr sz="1200" b="1"/>
            </a:lvl6pPr>
            <a:lvl7pPr marL="2020162" indent="0">
              <a:buNone/>
              <a:defRPr sz="1200" b="1"/>
            </a:lvl7pPr>
            <a:lvl8pPr marL="2356860" indent="0">
              <a:buNone/>
              <a:defRPr sz="1200" b="1"/>
            </a:lvl8pPr>
            <a:lvl9pPr marL="2693529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569" y="1631588"/>
            <a:ext cx="404027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63" y="1150860"/>
            <a:ext cx="404308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6686" indent="0">
              <a:buNone/>
              <a:defRPr sz="1500" b="1"/>
            </a:lvl2pPr>
            <a:lvl3pPr marL="673415" indent="0">
              <a:buNone/>
              <a:defRPr sz="1500" b="1"/>
            </a:lvl3pPr>
            <a:lvl4pPr marL="1010039" indent="0">
              <a:buNone/>
              <a:defRPr sz="1200" b="1"/>
            </a:lvl4pPr>
            <a:lvl5pPr marL="1346801" indent="0">
              <a:buNone/>
              <a:defRPr sz="1200" b="1"/>
            </a:lvl5pPr>
            <a:lvl6pPr marL="1683483" indent="0">
              <a:buNone/>
              <a:defRPr sz="1200" b="1"/>
            </a:lvl6pPr>
            <a:lvl7pPr marL="2020162" indent="0">
              <a:buNone/>
              <a:defRPr sz="1200" b="1"/>
            </a:lvl7pPr>
            <a:lvl8pPr marL="2356860" indent="0">
              <a:buNone/>
              <a:defRPr sz="1200" b="1"/>
            </a:lvl8pPr>
            <a:lvl9pPr marL="2693529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363" y="1631588"/>
            <a:ext cx="404308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6C73-5C18-4554-AD26-91172A7E6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6585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589C723-9B22-425C-9F0B-47DCBA9D6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25304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885"/>
            <a:ext cx="3008313" cy="871537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89" y="204820"/>
            <a:ext cx="5111750" cy="438983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697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91151" indent="0">
              <a:buNone/>
              <a:defRPr sz="1000"/>
            </a:lvl2pPr>
            <a:lvl3pPr marL="782299" indent="0">
              <a:buNone/>
              <a:defRPr sz="900"/>
            </a:lvl3pPr>
            <a:lvl4pPr marL="1173423" indent="0">
              <a:buNone/>
              <a:defRPr sz="800"/>
            </a:lvl4pPr>
            <a:lvl5pPr marL="1564572" indent="0">
              <a:buNone/>
              <a:defRPr sz="800"/>
            </a:lvl5pPr>
            <a:lvl6pPr marL="1955714" indent="0">
              <a:buNone/>
              <a:defRPr sz="800"/>
            </a:lvl6pPr>
            <a:lvl7pPr marL="2346846" indent="0">
              <a:buNone/>
              <a:defRPr sz="800"/>
            </a:lvl7pPr>
            <a:lvl8pPr marL="2737992" indent="0">
              <a:buNone/>
              <a:defRPr sz="800"/>
            </a:lvl8pPr>
            <a:lvl9pPr marL="312913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D293BD3-74FA-469E-9B27-CACE47DFD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6899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2" y="3600608"/>
            <a:ext cx="5486400" cy="425053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2" y="459581"/>
            <a:ext cx="5486400" cy="3086100"/>
          </a:xfrm>
        </p:spPr>
        <p:txBody>
          <a:bodyPr lIns="78217" tIns="39074" rIns="78217" bIns="39074"/>
          <a:lstStyle>
            <a:lvl1pPr marL="0" indent="0">
              <a:buNone/>
              <a:defRPr sz="2900"/>
            </a:lvl1pPr>
            <a:lvl2pPr marL="391151" indent="0">
              <a:buNone/>
              <a:defRPr sz="2400"/>
            </a:lvl2pPr>
            <a:lvl3pPr marL="782299" indent="0">
              <a:buNone/>
              <a:defRPr sz="2200"/>
            </a:lvl3pPr>
            <a:lvl4pPr marL="1173423" indent="0">
              <a:buNone/>
              <a:defRPr sz="1700"/>
            </a:lvl4pPr>
            <a:lvl5pPr marL="1564572" indent="0">
              <a:buNone/>
              <a:defRPr sz="1700"/>
            </a:lvl5pPr>
            <a:lvl6pPr marL="1955714" indent="0">
              <a:buNone/>
              <a:defRPr sz="1700"/>
            </a:lvl6pPr>
            <a:lvl7pPr marL="2346846" indent="0">
              <a:buNone/>
              <a:defRPr sz="1700"/>
            </a:lvl7pPr>
            <a:lvl8pPr marL="2737992" indent="0">
              <a:buNone/>
              <a:defRPr sz="1700"/>
            </a:lvl8pPr>
            <a:lvl9pPr marL="3129131" indent="0">
              <a:buNone/>
              <a:defRPr sz="17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2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391151" indent="0">
              <a:buNone/>
              <a:defRPr sz="1000"/>
            </a:lvl2pPr>
            <a:lvl3pPr marL="782299" indent="0">
              <a:buNone/>
              <a:defRPr sz="900"/>
            </a:lvl3pPr>
            <a:lvl4pPr marL="1173423" indent="0">
              <a:buNone/>
              <a:defRPr sz="800"/>
            </a:lvl4pPr>
            <a:lvl5pPr marL="1564572" indent="0">
              <a:buNone/>
              <a:defRPr sz="800"/>
            </a:lvl5pPr>
            <a:lvl6pPr marL="1955714" indent="0">
              <a:buNone/>
              <a:defRPr sz="800"/>
            </a:lvl6pPr>
            <a:lvl7pPr marL="2346846" indent="0">
              <a:buNone/>
              <a:defRPr sz="800"/>
            </a:lvl7pPr>
            <a:lvl8pPr marL="2737992" indent="0">
              <a:buNone/>
              <a:defRPr sz="800"/>
            </a:lvl8pPr>
            <a:lvl9pPr marL="3129131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3C603A-F2AF-4443-A643-18291E225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8384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7419CC7-BCA0-41E7-9CA5-2BF098276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7427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22" y="20598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39" y="20598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D341D1B-197A-4452-90AE-24E0DED82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08586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08467-DAAB-449B-9353-F1A246AF6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102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5" y="1597475"/>
            <a:ext cx="777289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45" y="2914421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38678" indent="0" algn="ctr">
              <a:buNone/>
              <a:defRPr/>
            </a:lvl2pPr>
            <a:lvl3pPr marL="677382" indent="0" algn="ctr">
              <a:buNone/>
              <a:defRPr/>
            </a:lvl3pPr>
            <a:lvl4pPr marL="1016033" indent="0" algn="ctr">
              <a:buNone/>
              <a:defRPr/>
            </a:lvl4pPr>
            <a:lvl5pPr marL="1354734" indent="0" algn="ctr">
              <a:buNone/>
              <a:defRPr/>
            </a:lvl5pPr>
            <a:lvl6pPr marL="1693461" indent="0" algn="ctr">
              <a:buNone/>
              <a:defRPr/>
            </a:lvl6pPr>
            <a:lvl7pPr marL="2032115" indent="0" algn="ctr">
              <a:buNone/>
              <a:defRPr/>
            </a:lvl7pPr>
            <a:lvl8pPr marL="2370785" indent="0" algn="ctr">
              <a:buNone/>
              <a:defRPr/>
            </a:lvl8pPr>
            <a:lvl9pPr marL="270946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88FE8-587A-4083-83B8-261D8EC9C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69670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028D6-112B-4996-BB71-E13324538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3242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03" y="3305510"/>
            <a:ext cx="7772892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03" y="2180525"/>
            <a:ext cx="7772892" cy="112498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678" indent="0">
              <a:buNone/>
              <a:defRPr sz="1500"/>
            </a:lvl2pPr>
            <a:lvl3pPr marL="677382" indent="0">
              <a:buNone/>
              <a:defRPr sz="1200"/>
            </a:lvl3pPr>
            <a:lvl4pPr marL="1016033" indent="0">
              <a:buNone/>
              <a:defRPr sz="1000"/>
            </a:lvl4pPr>
            <a:lvl5pPr marL="1354734" indent="0">
              <a:buNone/>
              <a:defRPr sz="1000"/>
            </a:lvl5pPr>
            <a:lvl6pPr marL="1693461" indent="0">
              <a:buNone/>
              <a:defRPr sz="1000"/>
            </a:lvl6pPr>
            <a:lvl7pPr marL="2032115" indent="0">
              <a:buNone/>
              <a:defRPr sz="1000"/>
            </a:lvl7pPr>
            <a:lvl8pPr marL="2370785" indent="0">
              <a:buNone/>
              <a:defRPr sz="1000"/>
            </a:lvl8pPr>
            <a:lvl9pPr marL="270946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A71B-D736-41F9-8C69-E9E181D6D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8264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840" y="1200604"/>
            <a:ext cx="4047298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129" y="1200604"/>
            <a:ext cx="4048703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71EB4-1E2F-45A0-9C95-87945CB43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934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8B81C-3D50-490B-9804-2B47583A5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1654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69" y="1150860"/>
            <a:ext cx="404027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8678" indent="0">
              <a:buNone/>
              <a:defRPr sz="1500" b="1"/>
            </a:lvl2pPr>
            <a:lvl3pPr marL="677382" indent="0">
              <a:buNone/>
              <a:defRPr sz="1500" b="1"/>
            </a:lvl3pPr>
            <a:lvl4pPr marL="1016033" indent="0">
              <a:buNone/>
              <a:defRPr sz="1200" b="1"/>
            </a:lvl4pPr>
            <a:lvl5pPr marL="1354734" indent="0">
              <a:buNone/>
              <a:defRPr sz="1200" b="1"/>
            </a:lvl5pPr>
            <a:lvl6pPr marL="1693461" indent="0">
              <a:buNone/>
              <a:defRPr sz="1200" b="1"/>
            </a:lvl6pPr>
            <a:lvl7pPr marL="2032115" indent="0">
              <a:buNone/>
              <a:defRPr sz="1200" b="1"/>
            </a:lvl7pPr>
            <a:lvl8pPr marL="2370785" indent="0">
              <a:buNone/>
              <a:defRPr sz="1200" b="1"/>
            </a:lvl8pPr>
            <a:lvl9pPr marL="270946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569" y="1631458"/>
            <a:ext cx="404027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48" y="1150860"/>
            <a:ext cx="404308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8678" indent="0">
              <a:buNone/>
              <a:defRPr sz="1500" b="1"/>
            </a:lvl2pPr>
            <a:lvl3pPr marL="677382" indent="0">
              <a:buNone/>
              <a:defRPr sz="1500" b="1"/>
            </a:lvl3pPr>
            <a:lvl4pPr marL="1016033" indent="0">
              <a:buNone/>
              <a:defRPr sz="1200" b="1"/>
            </a:lvl4pPr>
            <a:lvl5pPr marL="1354734" indent="0">
              <a:buNone/>
              <a:defRPr sz="1200" b="1"/>
            </a:lvl5pPr>
            <a:lvl6pPr marL="1693461" indent="0">
              <a:buNone/>
              <a:defRPr sz="1200" b="1"/>
            </a:lvl6pPr>
            <a:lvl7pPr marL="2032115" indent="0">
              <a:buNone/>
              <a:defRPr sz="1200" b="1"/>
            </a:lvl7pPr>
            <a:lvl8pPr marL="2370785" indent="0">
              <a:buNone/>
              <a:defRPr sz="1200" b="1"/>
            </a:lvl8pPr>
            <a:lvl9pPr marL="270946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348" y="1631458"/>
            <a:ext cx="404308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B82F2-E0F5-477D-A31D-CB87A174D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9512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4DF01-916F-4834-9558-09A2BFE38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4275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85" y="204914"/>
            <a:ext cx="3009132" cy="87134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99" y="204914"/>
            <a:ext cx="5112154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585" y="1076246"/>
            <a:ext cx="3009132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38678" indent="0">
              <a:buNone/>
              <a:defRPr sz="900"/>
            </a:lvl2pPr>
            <a:lvl3pPr marL="677382" indent="0">
              <a:buNone/>
              <a:defRPr sz="800"/>
            </a:lvl3pPr>
            <a:lvl4pPr marL="1016033" indent="0">
              <a:buNone/>
              <a:defRPr sz="700"/>
            </a:lvl4pPr>
            <a:lvl5pPr marL="1354734" indent="0">
              <a:buNone/>
              <a:defRPr sz="700"/>
            </a:lvl5pPr>
            <a:lvl6pPr marL="1693461" indent="0">
              <a:buNone/>
              <a:defRPr sz="700"/>
            </a:lvl6pPr>
            <a:lvl7pPr marL="2032115" indent="0">
              <a:buNone/>
              <a:defRPr sz="700"/>
            </a:lvl7pPr>
            <a:lvl8pPr marL="2370785" indent="0">
              <a:buNone/>
              <a:defRPr sz="700"/>
            </a:lvl8pPr>
            <a:lvl9pPr marL="27094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B6F45-B83E-4593-9C4E-12DF0BD8D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11248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60" y="3600866"/>
            <a:ext cx="5485838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60" y="459970"/>
            <a:ext cx="5485838" cy="3086498"/>
          </a:xfrm>
        </p:spPr>
        <p:txBody>
          <a:bodyPr lIns="78418" tIns="39185" rIns="78418" bIns="39185"/>
          <a:lstStyle>
            <a:lvl1pPr marL="0" indent="0">
              <a:buNone/>
              <a:defRPr sz="2400"/>
            </a:lvl1pPr>
            <a:lvl2pPr marL="338678" indent="0">
              <a:buNone/>
              <a:defRPr sz="2200"/>
            </a:lvl2pPr>
            <a:lvl3pPr marL="677382" indent="0">
              <a:buNone/>
              <a:defRPr sz="1700"/>
            </a:lvl3pPr>
            <a:lvl4pPr marL="1016033" indent="0">
              <a:buNone/>
              <a:defRPr sz="1500"/>
            </a:lvl4pPr>
            <a:lvl5pPr marL="1354734" indent="0">
              <a:buNone/>
              <a:defRPr sz="1500"/>
            </a:lvl5pPr>
            <a:lvl6pPr marL="1693461" indent="0">
              <a:buNone/>
              <a:defRPr sz="1500"/>
            </a:lvl6pPr>
            <a:lvl7pPr marL="2032115" indent="0">
              <a:buNone/>
              <a:defRPr sz="1500"/>
            </a:lvl7pPr>
            <a:lvl8pPr marL="2370785" indent="0">
              <a:buNone/>
              <a:defRPr sz="1500"/>
            </a:lvl8pPr>
            <a:lvl9pPr marL="270946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60" y="4025492"/>
            <a:ext cx="5485838" cy="603773"/>
          </a:xfrm>
        </p:spPr>
        <p:txBody>
          <a:bodyPr/>
          <a:lstStyle>
            <a:lvl1pPr marL="0" indent="0">
              <a:buNone/>
              <a:defRPr sz="1000"/>
            </a:lvl1pPr>
            <a:lvl2pPr marL="338678" indent="0">
              <a:buNone/>
              <a:defRPr sz="900"/>
            </a:lvl2pPr>
            <a:lvl3pPr marL="677382" indent="0">
              <a:buNone/>
              <a:defRPr sz="800"/>
            </a:lvl3pPr>
            <a:lvl4pPr marL="1016033" indent="0">
              <a:buNone/>
              <a:defRPr sz="700"/>
            </a:lvl4pPr>
            <a:lvl5pPr marL="1354734" indent="0">
              <a:buNone/>
              <a:defRPr sz="700"/>
            </a:lvl5pPr>
            <a:lvl6pPr marL="1693461" indent="0">
              <a:buNone/>
              <a:defRPr sz="700"/>
            </a:lvl6pPr>
            <a:lvl7pPr marL="2032115" indent="0">
              <a:buNone/>
              <a:defRPr sz="700"/>
            </a:lvl7pPr>
            <a:lvl8pPr marL="2370785" indent="0">
              <a:buNone/>
              <a:defRPr sz="700"/>
            </a:lvl8pPr>
            <a:lvl9pPr marL="270946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1D91-B02C-4A52-8B60-B72A58943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6748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DAAED-7A66-4195-BE00-A2ADBBBB6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78668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70" y="206179"/>
            <a:ext cx="2056662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75" y="206179"/>
            <a:ext cx="6039338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C04F8-2DBC-48F1-823F-8130B03A6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38335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635" y="206179"/>
            <a:ext cx="8230864" cy="4388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FE014-518E-4440-8610-5CDC35F73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5868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6635" y="206325"/>
            <a:ext cx="8230864" cy="8574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6840" y="1200666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9129" y="1200666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6840" y="2945340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9129" y="2945340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CFBED-59AD-4D34-BD13-A620DC9DC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63689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6885" y="1334872"/>
            <a:ext cx="6878018" cy="921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3999" y="2434985"/>
            <a:ext cx="5664250" cy="1098129"/>
          </a:xfrm>
        </p:spPr>
        <p:txBody>
          <a:bodyPr/>
          <a:lstStyle>
            <a:lvl1pPr marL="0" indent="0" algn="ctr">
              <a:buNone/>
              <a:defRPr/>
            </a:lvl1pPr>
            <a:lvl2pPr marL="338902" indent="0" algn="ctr">
              <a:buNone/>
              <a:defRPr/>
            </a:lvl2pPr>
            <a:lvl3pPr marL="677841" indent="0" algn="ctr">
              <a:buNone/>
              <a:defRPr/>
            </a:lvl3pPr>
            <a:lvl4pPr marL="1016718" indent="0" algn="ctr">
              <a:buNone/>
              <a:defRPr/>
            </a:lvl4pPr>
            <a:lvl5pPr marL="1355646" indent="0" algn="ctr">
              <a:buNone/>
              <a:defRPr/>
            </a:lvl5pPr>
            <a:lvl6pPr marL="1694579" indent="0" algn="ctr">
              <a:buNone/>
              <a:defRPr/>
            </a:lvl6pPr>
            <a:lvl7pPr marL="2033474" indent="0" algn="ctr">
              <a:buNone/>
              <a:defRPr/>
            </a:lvl7pPr>
            <a:lvl8pPr marL="2372375" indent="0" algn="ctr">
              <a:buNone/>
              <a:defRPr/>
            </a:lvl8pPr>
            <a:lvl9pPr marL="271127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5ED2A-D06C-4825-BC17-77C2072B8D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562106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BEE5B-78F0-4964-B701-13468034A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1227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03" y="204932"/>
            <a:ext cx="3009132" cy="87134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99" y="204923"/>
            <a:ext cx="5112154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603" y="1076246"/>
            <a:ext cx="3009132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36686" indent="0">
              <a:buNone/>
              <a:defRPr sz="900"/>
            </a:lvl2pPr>
            <a:lvl3pPr marL="673415" indent="0">
              <a:buNone/>
              <a:defRPr sz="800"/>
            </a:lvl3pPr>
            <a:lvl4pPr marL="1010039" indent="0">
              <a:buNone/>
              <a:defRPr sz="700"/>
            </a:lvl4pPr>
            <a:lvl5pPr marL="1346801" indent="0">
              <a:buNone/>
              <a:defRPr sz="700"/>
            </a:lvl5pPr>
            <a:lvl6pPr marL="1683483" indent="0">
              <a:buNone/>
              <a:defRPr sz="700"/>
            </a:lvl6pPr>
            <a:lvl7pPr marL="2020162" indent="0">
              <a:buNone/>
              <a:defRPr sz="700"/>
            </a:lvl7pPr>
            <a:lvl8pPr marL="2356860" indent="0">
              <a:buNone/>
              <a:defRPr sz="700"/>
            </a:lvl8pPr>
            <a:lvl9pPr marL="2693529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24394-48B0-42C8-BBCE-02ED35967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7924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197" y="2761301"/>
            <a:ext cx="6878018" cy="85343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197" y="1821481"/>
            <a:ext cx="6878018" cy="939974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902" indent="0">
              <a:buNone/>
              <a:defRPr sz="1500"/>
            </a:lvl2pPr>
            <a:lvl3pPr marL="677841" indent="0">
              <a:buNone/>
              <a:defRPr sz="1200"/>
            </a:lvl3pPr>
            <a:lvl4pPr marL="1016718" indent="0">
              <a:buNone/>
              <a:defRPr sz="1000"/>
            </a:lvl4pPr>
            <a:lvl5pPr marL="1355646" indent="0">
              <a:buNone/>
              <a:defRPr sz="1000"/>
            </a:lvl5pPr>
            <a:lvl6pPr marL="1694579" indent="0">
              <a:buNone/>
              <a:defRPr sz="1000"/>
            </a:lvl6pPr>
            <a:lvl7pPr marL="2033474" indent="0">
              <a:buNone/>
              <a:defRPr sz="1000"/>
            </a:lvl7pPr>
            <a:lvl8pPr marL="2372375" indent="0">
              <a:buNone/>
              <a:defRPr sz="1000"/>
            </a:lvl8pPr>
            <a:lvl9pPr marL="271127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F1AFF-B54F-470E-80C1-CF0FB389E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271700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6885" y="1241393"/>
            <a:ext cx="3371578" cy="2578215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13325" y="1241393"/>
            <a:ext cx="3371578" cy="2578215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B5CA-79AF-4732-B86F-F25FCC9E9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2400342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05" y="172179"/>
            <a:ext cx="7282608" cy="71617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4595" y="961876"/>
            <a:ext cx="3575278" cy="400855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8902" indent="0">
              <a:buNone/>
              <a:defRPr sz="1500" b="1"/>
            </a:lvl2pPr>
            <a:lvl3pPr marL="677841" indent="0">
              <a:buNone/>
              <a:defRPr sz="1500" b="1"/>
            </a:lvl3pPr>
            <a:lvl4pPr marL="1016718" indent="0">
              <a:buNone/>
              <a:defRPr sz="1200" b="1"/>
            </a:lvl4pPr>
            <a:lvl5pPr marL="1355646" indent="0">
              <a:buNone/>
              <a:defRPr sz="1200" b="1"/>
            </a:lvl5pPr>
            <a:lvl6pPr marL="1694579" indent="0">
              <a:buNone/>
              <a:defRPr sz="1200" b="1"/>
            </a:lvl6pPr>
            <a:lvl7pPr marL="2033474" indent="0">
              <a:buNone/>
              <a:defRPr sz="1200" b="1"/>
            </a:lvl7pPr>
            <a:lvl8pPr marL="2372375" indent="0">
              <a:buNone/>
              <a:defRPr sz="1200" b="1"/>
            </a:lvl8pPr>
            <a:lvl9pPr marL="271127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4595" y="1362878"/>
            <a:ext cx="3575278" cy="2475763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110765" y="961876"/>
            <a:ext cx="3576682" cy="400855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8902" indent="0">
              <a:buNone/>
              <a:defRPr sz="1500" b="1"/>
            </a:lvl2pPr>
            <a:lvl3pPr marL="677841" indent="0">
              <a:buNone/>
              <a:defRPr sz="1500" b="1"/>
            </a:lvl3pPr>
            <a:lvl4pPr marL="1016718" indent="0">
              <a:buNone/>
              <a:defRPr sz="1200" b="1"/>
            </a:lvl4pPr>
            <a:lvl5pPr marL="1355646" indent="0">
              <a:buNone/>
              <a:defRPr sz="1200" b="1"/>
            </a:lvl5pPr>
            <a:lvl6pPr marL="1694579" indent="0">
              <a:buNone/>
              <a:defRPr sz="1200" b="1"/>
            </a:lvl6pPr>
            <a:lvl7pPr marL="2033474" indent="0">
              <a:buNone/>
              <a:defRPr sz="1200" b="1"/>
            </a:lvl7pPr>
            <a:lvl8pPr marL="2372375" indent="0">
              <a:buNone/>
              <a:defRPr sz="1200" b="1"/>
            </a:lvl8pPr>
            <a:lvl9pPr marL="271127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10765" y="1362878"/>
            <a:ext cx="3576682" cy="2475763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C9BAD-583B-4D25-905A-786136737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05567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A29AB-0054-4250-A701-DBB3ACB13E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464981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825" y="171182"/>
            <a:ext cx="2662142" cy="72810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3706" y="171259"/>
            <a:ext cx="4523533" cy="366739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4825" y="899601"/>
            <a:ext cx="2662142" cy="2939285"/>
          </a:xfrm>
        </p:spPr>
        <p:txBody>
          <a:bodyPr/>
          <a:lstStyle>
            <a:lvl1pPr marL="0" indent="0">
              <a:buNone/>
              <a:defRPr sz="1000"/>
            </a:lvl1pPr>
            <a:lvl2pPr marL="338902" indent="0">
              <a:buNone/>
              <a:defRPr sz="900"/>
            </a:lvl2pPr>
            <a:lvl3pPr marL="677841" indent="0">
              <a:buNone/>
              <a:defRPr sz="800"/>
            </a:lvl3pPr>
            <a:lvl4pPr marL="1016718" indent="0">
              <a:buNone/>
              <a:defRPr sz="700"/>
            </a:lvl4pPr>
            <a:lvl5pPr marL="1355646" indent="0">
              <a:buNone/>
              <a:defRPr sz="700"/>
            </a:lvl5pPr>
            <a:lvl6pPr marL="1694579" indent="0">
              <a:buNone/>
              <a:defRPr sz="700"/>
            </a:lvl6pPr>
            <a:lvl7pPr marL="2033474" indent="0">
              <a:buNone/>
              <a:defRPr sz="700"/>
            </a:lvl7pPr>
            <a:lvl8pPr marL="2372375" indent="0">
              <a:buNone/>
              <a:defRPr sz="700"/>
            </a:lvl8pPr>
            <a:lvl9pPr marL="271127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DD9DF-1897-4B22-8A0D-2AF47C852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913471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6053" y="3007920"/>
            <a:ext cx="4855072" cy="35510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86053" y="383966"/>
            <a:ext cx="4855072" cy="2578215"/>
          </a:xfrm>
        </p:spPr>
        <p:txBody>
          <a:bodyPr lIns="66335" tIns="33179" rIns="66335" bIns="33179"/>
          <a:lstStyle>
            <a:lvl1pPr marL="0" indent="0">
              <a:buNone/>
              <a:defRPr sz="2400"/>
            </a:lvl1pPr>
            <a:lvl2pPr marL="338902" indent="0">
              <a:buNone/>
              <a:defRPr sz="2200"/>
            </a:lvl2pPr>
            <a:lvl3pPr marL="677841" indent="0">
              <a:buNone/>
              <a:defRPr sz="1700"/>
            </a:lvl3pPr>
            <a:lvl4pPr marL="1016718" indent="0">
              <a:buNone/>
              <a:defRPr sz="1500"/>
            </a:lvl4pPr>
            <a:lvl5pPr marL="1355646" indent="0">
              <a:buNone/>
              <a:defRPr sz="1500"/>
            </a:lvl5pPr>
            <a:lvl6pPr marL="1694579" indent="0">
              <a:buNone/>
              <a:defRPr sz="1500"/>
            </a:lvl6pPr>
            <a:lvl7pPr marL="2033474" indent="0">
              <a:buNone/>
              <a:defRPr sz="1500"/>
            </a:lvl7pPr>
            <a:lvl8pPr marL="2372375" indent="0">
              <a:buNone/>
              <a:defRPr sz="1500"/>
            </a:lvl8pPr>
            <a:lvl9pPr marL="2711271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86053" y="3363220"/>
            <a:ext cx="4855072" cy="504303"/>
          </a:xfrm>
        </p:spPr>
        <p:txBody>
          <a:bodyPr/>
          <a:lstStyle>
            <a:lvl1pPr marL="0" indent="0">
              <a:buNone/>
              <a:defRPr sz="1000"/>
            </a:lvl1pPr>
            <a:lvl2pPr marL="338902" indent="0">
              <a:buNone/>
              <a:defRPr sz="900"/>
            </a:lvl2pPr>
            <a:lvl3pPr marL="677841" indent="0">
              <a:buNone/>
              <a:defRPr sz="800"/>
            </a:lvl3pPr>
            <a:lvl4pPr marL="1016718" indent="0">
              <a:buNone/>
              <a:defRPr sz="700"/>
            </a:lvl4pPr>
            <a:lvl5pPr marL="1355646" indent="0">
              <a:buNone/>
              <a:defRPr sz="700"/>
            </a:lvl5pPr>
            <a:lvl6pPr marL="1694579" indent="0">
              <a:buNone/>
              <a:defRPr sz="700"/>
            </a:lvl6pPr>
            <a:lvl7pPr marL="2033474" indent="0">
              <a:buNone/>
              <a:defRPr sz="700"/>
            </a:lvl7pPr>
            <a:lvl8pPr marL="2372375" indent="0">
              <a:buNone/>
              <a:defRPr sz="700"/>
            </a:lvl8pPr>
            <a:lvl9pPr marL="271127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955B2-770E-4AD8-96BD-3CFC54403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457638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92B37-057C-4C9C-ACFE-655C468EBE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079094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765438" y="382068"/>
            <a:ext cx="1719505" cy="343762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6910" y="382068"/>
            <a:ext cx="5023651" cy="34376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69C3F-5DC0-4926-864F-F94676FDB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29336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5" y="1597475"/>
            <a:ext cx="777289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27" y="2914430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38902" indent="0" algn="ctr">
              <a:buNone/>
              <a:defRPr/>
            </a:lvl2pPr>
            <a:lvl3pPr marL="677841" indent="0" algn="ctr">
              <a:buNone/>
              <a:defRPr/>
            </a:lvl3pPr>
            <a:lvl4pPr marL="1016718" indent="0" algn="ctr">
              <a:buNone/>
              <a:defRPr/>
            </a:lvl4pPr>
            <a:lvl5pPr marL="1355646" indent="0" algn="ctr">
              <a:buNone/>
              <a:defRPr/>
            </a:lvl5pPr>
            <a:lvl6pPr marL="1694579" indent="0" algn="ctr">
              <a:buNone/>
              <a:defRPr/>
            </a:lvl6pPr>
            <a:lvl7pPr marL="2033474" indent="0" algn="ctr">
              <a:buNone/>
              <a:defRPr/>
            </a:lvl7pPr>
            <a:lvl8pPr marL="2372375" indent="0" algn="ctr">
              <a:buNone/>
              <a:defRPr/>
            </a:lvl8pPr>
            <a:lvl9pPr marL="271127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E5DB2-F4E6-40D4-9989-0A32BB663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9416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11C9-FC86-4CCA-A42C-2FE6ACF26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992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77" y="3600906"/>
            <a:ext cx="5485838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77" y="460102"/>
            <a:ext cx="5485838" cy="3086498"/>
          </a:xfrm>
        </p:spPr>
        <p:txBody>
          <a:bodyPr lIns="77958" tIns="38946" rIns="77958" bIns="38946"/>
          <a:lstStyle>
            <a:lvl1pPr marL="0" indent="0">
              <a:buNone/>
              <a:defRPr sz="2400"/>
            </a:lvl1pPr>
            <a:lvl2pPr marL="336686" indent="0">
              <a:buNone/>
              <a:defRPr sz="2200"/>
            </a:lvl2pPr>
            <a:lvl3pPr marL="673415" indent="0">
              <a:buNone/>
              <a:defRPr sz="1700"/>
            </a:lvl3pPr>
            <a:lvl4pPr marL="1010039" indent="0">
              <a:buNone/>
              <a:defRPr sz="1500"/>
            </a:lvl4pPr>
            <a:lvl5pPr marL="1346801" indent="0">
              <a:buNone/>
              <a:defRPr sz="1500"/>
            </a:lvl5pPr>
            <a:lvl6pPr marL="1683483" indent="0">
              <a:buNone/>
              <a:defRPr sz="1500"/>
            </a:lvl6pPr>
            <a:lvl7pPr marL="2020162" indent="0">
              <a:buNone/>
              <a:defRPr sz="1500"/>
            </a:lvl7pPr>
            <a:lvl8pPr marL="2356860" indent="0">
              <a:buNone/>
              <a:defRPr sz="1500"/>
            </a:lvl8pPr>
            <a:lvl9pPr marL="2693529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77" y="4025492"/>
            <a:ext cx="5485838" cy="603773"/>
          </a:xfrm>
        </p:spPr>
        <p:txBody>
          <a:bodyPr/>
          <a:lstStyle>
            <a:lvl1pPr marL="0" indent="0">
              <a:buNone/>
              <a:defRPr sz="1000"/>
            </a:lvl1pPr>
            <a:lvl2pPr marL="336686" indent="0">
              <a:buNone/>
              <a:defRPr sz="900"/>
            </a:lvl2pPr>
            <a:lvl3pPr marL="673415" indent="0">
              <a:buNone/>
              <a:defRPr sz="800"/>
            </a:lvl3pPr>
            <a:lvl4pPr marL="1010039" indent="0">
              <a:buNone/>
              <a:defRPr sz="700"/>
            </a:lvl4pPr>
            <a:lvl5pPr marL="1346801" indent="0">
              <a:buNone/>
              <a:defRPr sz="700"/>
            </a:lvl5pPr>
            <a:lvl6pPr marL="1683483" indent="0">
              <a:buNone/>
              <a:defRPr sz="700"/>
            </a:lvl6pPr>
            <a:lvl7pPr marL="2020162" indent="0">
              <a:buNone/>
              <a:defRPr sz="700"/>
            </a:lvl7pPr>
            <a:lvl8pPr marL="2356860" indent="0">
              <a:buNone/>
              <a:defRPr sz="700"/>
            </a:lvl8pPr>
            <a:lvl9pPr marL="2693529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35ADD-2C75-4DCF-829D-1977436CF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19821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093" y="3305429"/>
            <a:ext cx="7772892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093" y="2180456"/>
            <a:ext cx="7772892" cy="1124985"/>
          </a:xfrm>
        </p:spPr>
        <p:txBody>
          <a:bodyPr anchor="b"/>
          <a:lstStyle>
            <a:lvl1pPr marL="0" indent="0">
              <a:buNone/>
              <a:defRPr sz="1500"/>
            </a:lvl1pPr>
            <a:lvl2pPr marL="338902" indent="0">
              <a:buNone/>
              <a:defRPr sz="1500"/>
            </a:lvl2pPr>
            <a:lvl3pPr marL="677841" indent="0">
              <a:buNone/>
              <a:defRPr sz="1200"/>
            </a:lvl3pPr>
            <a:lvl4pPr marL="1016718" indent="0">
              <a:buNone/>
              <a:defRPr sz="1000"/>
            </a:lvl4pPr>
            <a:lvl5pPr marL="1355646" indent="0">
              <a:buNone/>
              <a:defRPr sz="1000"/>
            </a:lvl5pPr>
            <a:lvl6pPr marL="1694579" indent="0">
              <a:buNone/>
              <a:defRPr sz="1000"/>
            </a:lvl6pPr>
            <a:lvl7pPr marL="2033474" indent="0">
              <a:buNone/>
              <a:defRPr sz="1000"/>
            </a:lvl7pPr>
            <a:lvl8pPr marL="2372375" indent="0">
              <a:buNone/>
              <a:defRPr sz="1000"/>
            </a:lvl8pPr>
            <a:lvl9pPr marL="271127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9B6FB-A572-42BF-B75E-271C6E22E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33958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810" y="1200604"/>
            <a:ext cx="4047298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070" y="1200604"/>
            <a:ext cx="4048703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4CE44-15DE-4DED-A841-5A6C0219C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13393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69" y="1150860"/>
            <a:ext cx="404027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8902" indent="0">
              <a:buNone/>
              <a:defRPr sz="1500" b="1"/>
            </a:lvl2pPr>
            <a:lvl3pPr marL="677841" indent="0">
              <a:buNone/>
              <a:defRPr sz="1500" b="1"/>
            </a:lvl3pPr>
            <a:lvl4pPr marL="1016718" indent="0">
              <a:buNone/>
              <a:defRPr sz="1200" b="1"/>
            </a:lvl4pPr>
            <a:lvl5pPr marL="1355646" indent="0">
              <a:buNone/>
              <a:defRPr sz="1200" b="1"/>
            </a:lvl5pPr>
            <a:lvl6pPr marL="1694579" indent="0">
              <a:buNone/>
              <a:defRPr sz="1200" b="1"/>
            </a:lvl6pPr>
            <a:lvl7pPr marL="2033474" indent="0">
              <a:buNone/>
              <a:defRPr sz="1200" b="1"/>
            </a:lvl7pPr>
            <a:lvl8pPr marL="2372375" indent="0">
              <a:buNone/>
              <a:defRPr sz="1200" b="1"/>
            </a:lvl8pPr>
            <a:lvl9pPr marL="271127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569" y="1631390"/>
            <a:ext cx="404027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54" y="1150860"/>
            <a:ext cx="4043084" cy="480431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38902" indent="0">
              <a:buNone/>
              <a:defRPr sz="1500" b="1"/>
            </a:lvl2pPr>
            <a:lvl3pPr marL="677841" indent="0">
              <a:buNone/>
              <a:defRPr sz="1500" b="1"/>
            </a:lvl3pPr>
            <a:lvl4pPr marL="1016718" indent="0">
              <a:buNone/>
              <a:defRPr sz="1200" b="1"/>
            </a:lvl4pPr>
            <a:lvl5pPr marL="1355646" indent="0">
              <a:buNone/>
              <a:defRPr sz="1200" b="1"/>
            </a:lvl5pPr>
            <a:lvl6pPr marL="1694579" indent="0">
              <a:buNone/>
              <a:defRPr sz="1200" b="1"/>
            </a:lvl6pPr>
            <a:lvl7pPr marL="2033474" indent="0">
              <a:buNone/>
              <a:defRPr sz="1200" b="1"/>
            </a:lvl7pPr>
            <a:lvl8pPr marL="2372375" indent="0">
              <a:buNone/>
              <a:defRPr sz="1200" b="1"/>
            </a:lvl8pPr>
            <a:lvl9pPr marL="2711271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354" y="1631390"/>
            <a:ext cx="404308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C182E-6843-4310-9AAD-4687103531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4629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81C39-907B-4D4F-B6BB-E782CE403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7894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85" y="204914"/>
            <a:ext cx="3009132" cy="87134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91" y="204914"/>
            <a:ext cx="5112154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585" y="1076246"/>
            <a:ext cx="3009132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38902" indent="0">
              <a:buNone/>
              <a:defRPr sz="900"/>
            </a:lvl2pPr>
            <a:lvl3pPr marL="677841" indent="0">
              <a:buNone/>
              <a:defRPr sz="800"/>
            </a:lvl3pPr>
            <a:lvl4pPr marL="1016718" indent="0">
              <a:buNone/>
              <a:defRPr sz="700"/>
            </a:lvl4pPr>
            <a:lvl5pPr marL="1355646" indent="0">
              <a:buNone/>
              <a:defRPr sz="700"/>
            </a:lvl5pPr>
            <a:lvl6pPr marL="1694579" indent="0">
              <a:buNone/>
              <a:defRPr sz="700"/>
            </a:lvl6pPr>
            <a:lvl7pPr marL="2033474" indent="0">
              <a:buNone/>
              <a:defRPr sz="700"/>
            </a:lvl7pPr>
            <a:lvl8pPr marL="2372375" indent="0">
              <a:buNone/>
              <a:defRPr sz="700"/>
            </a:lvl8pPr>
            <a:lvl9pPr marL="271127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6866D-7172-4EC8-AD6C-7D80CEA7A5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61608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60" y="3600789"/>
            <a:ext cx="5485838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60" y="459898"/>
            <a:ext cx="5485838" cy="3086498"/>
          </a:xfrm>
        </p:spPr>
        <p:txBody>
          <a:bodyPr lIns="78479" rIns="78479"/>
          <a:lstStyle>
            <a:lvl1pPr marL="0" indent="0">
              <a:buNone/>
              <a:defRPr sz="2400"/>
            </a:lvl1pPr>
            <a:lvl2pPr marL="338902" indent="0">
              <a:buNone/>
              <a:defRPr sz="2200"/>
            </a:lvl2pPr>
            <a:lvl3pPr marL="677841" indent="0">
              <a:buNone/>
              <a:defRPr sz="1700"/>
            </a:lvl3pPr>
            <a:lvl4pPr marL="1016718" indent="0">
              <a:buNone/>
              <a:defRPr sz="1500"/>
            </a:lvl4pPr>
            <a:lvl5pPr marL="1355646" indent="0">
              <a:buNone/>
              <a:defRPr sz="1500"/>
            </a:lvl5pPr>
            <a:lvl6pPr marL="1694579" indent="0">
              <a:buNone/>
              <a:defRPr sz="1500"/>
            </a:lvl6pPr>
            <a:lvl7pPr marL="2033474" indent="0">
              <a:buNone/>
              <a:defRPr sz="1500"/>
            </a:lvl7pPr>
            <a:lvl8pPr marL="2372375" indent="0">
              <a:buNone/>
              <a:defRPr sz="1500"/>
            </a:lvl8pPr>
            <a:lvl9pPr marL="2711271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60" y="4025492"/>
            <a:ext cx="5485838" cy="603773"/>
          </a:xfrm>
        </p:spPr>
        <p:txBody>
          <a:bodyPr/>
          <a:lstStyle>
            <a:lvl1pPr marL="0" indent="0">
              <a:buNone/>
              <a:defRPr sz="1000"/>
            </a:lvl1pPr>
            <a:lvl2pPr marL="338902" indent="0">
              <a:buNone/>
              <a:defRPr sz="900"/>
            </a:lvl2pPr>
            <a:lvl3pPr marL="677841" indent="0">
              <a:buNone/>
              <a:defRPr sz="800"/>
            </a:lvl3pPr>
            <a:lvl4pPr marL="1016718" indent="0">
              <a:buNone/>
              <a:defRPr sz="700"/>
            </a:lvl4pPr>
            <a:lvl5pPr marL="1355646" indent="0">
              <a:buNone/>
              <a:defRPr sz="700"/>
            </a:lvl5pPr>
            <a:lvl6pPr marL="1694579" indent="0">
              <a:buNone/>
              <a:defRPr sz="700"/>
            </a:lvl6pPr>
            <a:lvl7pPr marL="2033474" indent="0">
              <a:buNone/>
              <a:defRPr sz="700"/>
            </a:lvl7pPr>
            <a:lvl8pPr marL="2372375" indent="0">
              <a:buNone/>
              <a:defRPr sz="700"/>
            </a:lvl8pPr>
            <a:lvl9pPr marL="2711271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946B-6CB3-4055-9F81-F59A0720C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0093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5EB0-601A-4442-8F32-46B58C7E9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33258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70" y="206114"/>
            <a:ext cx="2056662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75" y="206114"/>
            <a:ext cx="6039338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6C988-C618-454D-B240-E151574F11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28987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587" y="206114"/>
            <a:ext cx="8230864" cy="4388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B798-2BED-4D15-9700-D5CBECFB1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7439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6587" y="206256"/>
            <a:ext cx="8230864" cy="8574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6810" y="1200606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9070" y="1200606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6810" y="2945277"/>
            <a:ext cx="4047298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39070" y="2945277"/>
            <a:ext cx="4048703" cy="16491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39E75-5230-4A25-AB73-F6DBAA2AF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375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4A71F-45A3-4497-A6E5-2CDC13FE3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57433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5" y="1597471"/>
            <a:ext cx="7772892" cy="11031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50" y="2914421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328695" indent="0" algn="ctr">
              <a:buNone/>
              <a:defRPr/>
            </a:lvl2pPr>
            <a:lvl3pPr marL="657365" indent="0" algn="ctr">
              <a:buNone/>
              <a:defRPr/>
            </a:lvl3pPr>
            <a:lvl4pPr marL="985991" indent="0" algn="ctr">
              <a:buNone/>
              <a:defRPr/>
            </a:lvl4pPr>
            <a:lvl5pPr marL="1314672" indent="0" algn="ctr">
              <a:buNone/>
              <a:defRPr/>
            </a:lvl5pPr>
            <a:lvl6pPr marL="1643341" indent="0" algn="ctr">
              <a:buNone/>
              <a:defRPr/>
            </a:lvl6pPr>
            <a:lvl7pPr marL="1972043" indent="0" algn="ctr">
              <a:buNone/>
              <a:defRPr/>
            </a:lvl7pPr>
            <a:lvl8pPr marL="2300737" indent="0" algn="ctr">
              <a:buNone/>
              <a:defRPr/>
            </a:lvl8pPr>
            <a:lvl9pPr marL="2629358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2607B7CF-CCBC-4A12-836F-D219804DE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94833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EE04871-04A3-4A80-B7D2-22CCC0BF4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038543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06" y="3306026"/>
            <a:ext cx="7772892" cy="1021539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06" y="2180738"/>
            <a:ext cx="7772892" cy="11249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28695" indent="0">
              <a:buNone/>
              <a:defRPr sz="1500"/>
            </a:lvl2pPr>
            <a:lvl3pPr marL="657365" indent="0">
              <a:buNone/>
              <a:defRPr sz="1200"/>
            </a:lvl3pPr>
            <a:lvl4pPr marL="985991" indent="0">
              <a:buNone/>
              <a:defRPr sz="1000"/>
            </a:lvl4pPr>
            <a:lvl5pPr marL="1314672" indent="0">
              <a:buNone/>
              <a:defRPr sz="1000"/>
            </a:lvl5pPr>
            <a:lvl6pPr marL="1643341" indent="0">
              <a:buNone/>
              <a:defRPr sz="1000"/>
            </a:lvl6pPr>
            <a:lvl7pPr marL="1972043" indent="0">
              <a:buNone/>
              <a:defRPr sz="1000"/>
            </a:lvl7pPr>
            <a:lvl8pPr marL="2300737" indent="0">
              <a:buNone/>
              <a:defRPr sz="1000"/>
            </a:lvl8pPr>
            <a:lvl9pPr marL="262935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C984465-42CE-444E-BBE6-F9659D608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51099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863" y="1201009"/>
            <a:ext cx="4047298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9719" y="1201009"/>
            <a:ext cx="4048703" cy="3393854"/>
          </a:xfrm>
        </p:spPr>
        <p:txBody>
          <a:bodyPr/>
          <a:lstStyle>
            <a:lvl1pPr>
              <a:defRPr sz="2200"/>
            </a:lvl1pPr>
            <a:lvl2pPr>
              <a:defRPr sz="17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902E155-3457-4F8C-8ECD-6E8A77B3B4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40750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76" y="1150860"/>
            <a:ext cx="4040274" cy="480430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8695" indent="0">
              <a:buNone/>
              <a:defRPr sz="1500" b="1"/>
            </a:lvl2pPr>
            <a:lvl3pPr marL="657365" indent="0">
              <a:buNone/>
              <a:defRPr sz="1500" b="1"/>
            </a:lvl3pPr>
            <a:lvl4pPr marL="985991" indent="0">
              <a:buNone/>
              <a:defRPr sz="1200" b="1"/>
            </a:lvl4pPr>
            <a:lvl5pPr marL="1314672" indent="0">
              <a:buNone/>
              <a:defRPr sz="1200" b="1"/>
            </a:lvl5pPr>
            <a:lvl6pPr marL="1643341" indent="0">
              <a:buNone/>
              <a:defRPr sz="1200" b="1"/>
            </a:lvl6pPr>
            <a:lvl7pPr marL="1972043" indent="0">
              <a:buNone/>
              <a:defRPr sz="1200" b="1"/>
            </a:lvl7pPr>
            <a:lvl8pPr marL="2300737" indent="0">
              <a:buNone/>
              <a:defRPr sz="1200" b="1"/>
            </a:lvl8pPr>
            <a:lvl9pPr marL="262935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576" y="1631473"/>
            <a:ext cx="404027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48" y="1150860"/>
            <a:ext cx="4043084" cy="480430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8695" indent="0">
              <a:buNone/>
              <a:defRPr sz="1500" b="1"/>
            </a:lvl2pPr>
            <a:lvl3pPr marL="657365" indent="0">
              <a:buNone/>
              <a:defRPr sz="1500" b="1"/>
            </a:lvl3pPr>
            <a:lvl4pPr marL="985991" indent="0">
              <a:buNone/>
              <a:defRPr sz="1200" b="1"/>
            </a:lvl4pPr>
            <a:lvl5pPr marL="1314672" indent="0">
              <a:buNone/>
              <a:defRPr sz="1200" b="1"/>
            </a:lvl5pPr>
            <a:lvl6pPr marL="1643341" indent="0">
              <a:buNone/>
              <a:defRPr sz="1200" b="1"/>
            </a:lvl6pPr>
            <a:lvl7pPr marL="1972043" indent="0">
              <a:buNone/>
              <a:defRPr sz="1200" b="1"/>
            </a:lvl7pPr>
            <a:lvl8pPr marL="2300737" indent="0">
              <a:buNone/>
              <a:defRPr sz="1200" b="1"/>
            </a:lvl8pPr>
            <a:lvl9pPr marL="2629358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348" y="1631473"/>
            <a:ext cx="4043084" cy="2963157"/>
          </a:xfrm>
        </p:spPr>
        <p:txBody>
          <a:bodyPr/>
          <a:lstStyle>
            <a:lvl1pPr>
              <a:defRPr sz="17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452D568-68F4-4467-B776-817F97BB6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9868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AF39C78E-EE6E-487B-8DC0-0591AB9BE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91322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90" y="205731"/>
            <a:ext cx="3009132" cy="87134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304" y="204914"/>
            <a:ext cx="5112154" cy="438953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590" y="1076247"/>
            <a:ext cx="3009132" cy="3518190"/>
          </a:xfrm>
        </p:spPr>
        <p:txBody>
          <a:bodyPr/>
          <a:lstStyle>
            <a:lvl1pPr marL="0" indent="0">
              <a:buNone/>
              <a:defRPr sz="1000"/>
            </a:lvl1pPr>
            <a:lvl2pPr marL="328695" indent="0">
              <a:buNone/>
              <a:defRPr sz="900"/>
            </a:lvl2pPr>
            <a:lvl3pPr marL="657365" indent="0">
              <a:buNone/>
              <a:defRPr sz="800"/>
            </a:lvl3pPr>
            <a:lvl4pPr marL="985991" indent="0">
              <a:buNone/>
              <a:defRPr sz="700"/>
            </a:lvl4pPr>
            <a:lvl5pPr marL="1314672" indent="0">
              <a:buNone/>
              <a:defRPr sz="700"/>
            </a:lvl5pPr>
            <a:lvl6pPr marL="1643341" indent="0">
              <a:buNone/>
              <a:defRPr sz="700"/>
            </a:lvl6pPr>
            <a:lvl7pPr marL="1972043" indent="0">
              <a:buNone/>
              <a:defRPr sz="700"/>
            </a:lvl7pPr>
            <a:lvl8pPr marL="2300737" indent="0">
              <a:buNone/>
              <a:defRPr sz="700"/>
            </a:lvl8pPr>
            <a:lvl9pPr marL="2629358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199E351-0CB9-4B77-A12C-CF40F5501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58587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174" y="3600873"/>
            <a:ext cx="5485837" cy="42472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3174" y="460405"/>
            <a:ext cx="5485837" cy="3086498"/>
          </a:xfrm>
        </p:spPr>
        <p:txBody>
          <a:bodyPr lIns="76212" tIns="38083" rIns="76212" bIns="38083"/>
          <a:lstStyle>
            <a:lvl1pPr marL="0" indent="0">
              <a:buNone/>
              <a:defRPr sz="2400"/>
            </a:lvl1pPr>
            <a:lvl2pPr marL="328695" indent="0">
              <a:buNone/>
              <a:defRPr sz="2200"/>
            </a:lvl2pPr>
            <a:lvl3pPr marL="657365" indent="0">
              <a:buNone/>
              <a:defRPr sz="1700"/>
            </a:lvl3pPr>
            <a:lvl4pPr marL="985991" indent="0">
              <a:buNone/>
              <a:defRPr sz="1500"/>
            </a:lvl4pPr>
            <a:lvl5pPr marL="1314672" indent="0">
              <a:buNone/>
              <a:defRPr sz="1500"/>
            </a:lvl5pPr>
            <a:lvl6pPr marL="1643341" indent="0">
              <a:buNone/>
              <a:defRPr sz="1500"/>
            </a:lvl6pPr>
            <a:lvl7pPr marL="1972043" indent="0">
              <a:buNone/>
              <a:defRPr sz="1500"/>
            </a:lvl7pPr>
            <a:lvl8pPr marL="2300737" indent="0">
              <a:buNone/>
              <a:defRPr sz="1500"/>
            </a:lvl8pPr>
            <a:lvl9pPr marL="2629358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3174" y="4025806"/>
            <a:ext cx="5485837" cy="603773"/>
          </a:xfrm>
        </p:spPr>
        <p:txBody>
          <a:bodyPr/>
          <a:lstStyle>
            <a:lvl1pPr marL="0" indent="0">
              <a:buNone/>
              <a:defRPr sz="1000"/>
            </a:lvl1pPr>
            <a:lvl2pPr marL="328695" indent="0">
              <a:buNone/>
              <a:defRPr sz="900"/>
            </a:lvl2pPr>
            <a:lvl3pPr marL="657365" indent="0">
              <a:buNone/>
              <a:defRPr sz="800"/>
            </a:lvl3pPr>
            <a:lvl4pPr marL="985991" indent="0">
              <a:buNone/>
              <a:defRPr sz="700"/>
            </a:lvl4pPr>
            <a:lvl5pPr marL="1314672" indent="0">
              <a:buNone/>
              <a:defRPr sz="700"/>
            </a:lvl5pPr>
            <a:lvl6pPr marL="1643341" indent="0">
              <a:buNone/>
              <a:defRPr sz="700"/>
            </a:lvl6pPr>
            <a:lvl7pPr marL="1972043" indent="0">
              <a:buNone/>
              <a:defRPr sz="700"/>
            </a:lvl7pPr>
            <a:lvl8pPr marL="2300737" indent="0">
              <a:buNone/>
              <a:defRPr sz="700"/>
            </a:lvl8pPr>
            <a:lvl9pPr marL="2629358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C5739FC4-1444-4AEC-AB89-41834A88F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27267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112C3634-CCAC-48A5-BFB1-DF5791876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18971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88" y="206204"/>
            <a:ext cx="2056662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97" y="206204"/>
            <a:ext cx="6039338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86EADF54-379A-4DE1-855D-19A6FDA74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734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827" tIns="38882" rIns="77827" bIns="388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827" tIns="38882" rIns="77827" bIns="38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7827" tIns="38882" rIns="77827" bIns="3888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7827" tIns="38882" rIns="77827" bIns="3888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7827" tIns="38882" rIns="77827" bIns="3888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008CB9F-A0CB-40EE-89B7-047263E33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00" r:id="rId1"/>
    <p:sldLayoutId id="2147775801" r:id="rId2"/>
    <p:sldLayoutId id="2147775802" r:id="rId3"/>
    <p:sldLayoutId id="2147775803" r:id="rId4"/>
    <p:sldLayoutId id="2147775804" r:id="rId5"/>
    <p:sldLayoutId id="2147775805" r:id="rId6"/>
    <p:sldLayoutId id="2147775806" r:id="rId7"/>
    <p:sldLayoutId id="2147775807" r:id="rId8"/>
    <p:sldLayoutId id="2147775808" r:id="rId9"/>
    <p:sldLayoutId id="2147775809" r:id="rId10"/>
    <p:sldLayoutId id="2147775810" r:id="rId11"/>
    <p:sldLayoutId id="2147775811" r:id="rId12"/>
  </p:sldLayoutIdLst>
  <p:txStyles>
    <p:titleStyle>
      <a:lvl1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336686" algn="ctr" defTabSz="77977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673415" algn="ctr" defTabSz="77977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010039" algn="ctr" defTabSz="77977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346801" algn="ctr" defTabSz="779778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244475" indent="-244475" algn="l" defTabSz="739775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90550" indent="-192088" algn="l" defTabSz="739775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42975" indent="-144463" algn="l" defTabSz="7397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28738" indent="-141288" algn="l" defTabSz="739775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25613" indent="-144463" algn="l" defTabSz="739775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092658" indent="-196459" algn="l" defTabSz="77977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29311" indent="-196459" algn="l" defTabSz="77977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66020" indent="-196459" algn="l" defTabSz="77977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102714" indent="-196459" algn="l" defTabSz="779778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6686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3415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039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801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483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162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56860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93529" algn="l" defTabSz="67341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9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9"/>
            <a:ext cx="2895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9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D73C31-1707-4D91-A003-D8D99BF46F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901" r:id="rId1"/>
    <p:sldLayoutId id="2147775902" r:id="rId2"/>
    <p:sldLayoutId id="2147775903" r:id="rId3"/>
    <p:sldLayoutId id="2147775904" r:id="rId4"/>
    <p:sldLayoutId id="2147775905" r:id="rId5"/>
    <p:sldLayoutId id="2147775906" r:id="rId6"/>
    <p:sldLayoutId id="2147775907" r:id="rId7"/>
    <p:sldLayoutId id="2147775908" r:id="rId8"/>
    <p:sldLayoutId id="2147775909" r:id="rId9"/>
    <p:sldLayoutId id="214777591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888" tIns="38923" rIns="77888" bIns="389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888" tIns="38923" rIns="77888" bIns="38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7888" tIns="38923" rIns="77888" bIns="389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7888" tIns="38923" rIns="77888" bIns="389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7888" tIns="38923" rIns="77888" bIns="389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2F58A97-C0AF-41D2-9E9A-3E9D6C761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12" r:id="rId1"/>
    <p:sldLayoutId id="2147775813" r:id="rId2"/>
    <p:sldLayoutId id="2147775814" r:id="rId3"/>
    <p:sldLayoutId id="2147775815" r:id="rId4"/>
    <p:sldLayoutId id="2147775816" r:id="rId5"/>
    <p:sldLayoutId id="2147775817" r:id="rId6"/>
    <p:sldLayoutId id="2147775818" r:id="rId7"/>
    <p:sldLayoutId id="2147775819" r:id="rId8"/>
    <p:sldLayoutId id="2147775820" r:id="rId9"/>
    <p:sldLayoutId id="2147775821" r:id="rId10"/>
    <p:sldLayoutId id="2147775822" r:id="rId11"/>
    <p:sldLayoutId id="2147775823" r:id="rId12"/>
  </p:sldLayoutIdLst>
  <p:txStyles>
    <p:titleStyle>
      <a:lvl1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ctr" defTabSz="73977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336881" algn="ctr" defTabSz="78019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673764" algn="ctr" defTabSz="78019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010593" algn="ctr" defTabSz="78019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347523" algn="ctr" defTabSz="780191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244475" indent="-244475" algn="l" defTabSz="739775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590550" indent="-192088" algn="l" defTabSz="739775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42975" indent="-144463" algn="l" defTabSz="739775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28738" indent="-141288" algn="l" defTabSz="739775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25613" indent="-144463" algn="l" defTabSz="739775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093789" indent="-196576" algn="l" defTabSz="780191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30631" indent="-196576" algn="l" defTabSz="780191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67531" indent="-196576" algn="l" defTabSz="780191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104399" indent="-196576" algn="l" defTabSz="780191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6881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3764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593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523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84397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21249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58138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94996" algn="l" defTabSz="67376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263" tIns="38633" rIns="77263" bIns="386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263" tIns="38633" rIns="77263" bIns="386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7263" tIns="38633" rIns="77263" bIns="386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7263" tIns="38633" rIns="77263" bIns="386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7263" tIns="38633" rIns="77263" bIns="386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9DC58CE-237E-413A-9DE2-E2DF9AF21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24" r:id="rId1"/>
    <p:sldLayoutId id="2147775825" r:id="rId2"/>
    <p:sldLayoutId id="2147775826" r:id="rId3"/>
    <p:sldLayoutId id="2147775827" r:id="rId4"/>
    <p:sldLayoutId id="2147775828" r:id="rId5"/>
    <p:sldLayoutId id="2147775829" r:id="rId6"/>
    <p:sldLayoutId id="2147775830" r:id="rId7"/>
    <p:sldLayoutId id="2147775831" r:id="rId8"/>
    <p:sldLayoutId id="2147775832" r:id="rId9"/>
    <p:sldLayoutId id="2147775833" r:id="rId10"/>
  </p:sldLayoutIdLst>
  <p:txStyles>
    <p:titleStyle>
      <a:lvl1pPr algn="ctr" defTabSz="7350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350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ctr" defTabSz="7350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ctr" defTabSz="7350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ctr" defTabSz="7350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337394" algn="ctr" defTabSz="77429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674789" algn="ctr" defTabSz="77429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012136" algn="ctr" defTabSz="77429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349528" algn="ctr" defTabSz="77429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244475" indent="-244475" algn="l" defTabSz="735013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587375" indent="-195263" algn="l" defTabSz="735013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35038" indent="-144463" algn="l" defTabSz="73501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19213" indent="-144463" algn="l" defTabSz="735013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09738" indent="-141288" algn="l" defTabSz="735013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079382" indent="-193265" algn="l" defTabSz="77429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16748" indent="-193265" algn="l" defTabSz="77429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54141" indent="-193265" algn="l" defTabSz="77429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091507" indent="-193265" algn="l" defTabSz="77429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7394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4789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2136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528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86920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24301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61702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99057" algn="l" defTabSz="67478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066" tIns="39000" rIns="78066" bIns="39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066" tIns="39000" rIns="78066" bIns="39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127"/>
            <a:ext cx="2133600" cy="3571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066" tIns="39000" rIns="78066" bIns="3900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127"/>
            <a:ext cx="2895600" cy="3571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066" tIns="39000" rIns="78066" bIns="390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127"/>
            <a:ext cx="2133600" cy="3571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066" tIns="39000" rIns="78066" bIns="390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84EA051-D31A-41C8-B7BF-E282D1E3A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34" r:id="rId1"/>
    <p:sldLayoutId id="2147775835" r:id="rId2"/>
    <p:sldLayoutId id="2147775836" r:id="rId3"/>
    <p:sldLayoutId id="2147775837" r:id="rId4"/>
    <p:sldLayoutId id="2147775838" r:id="rId5"/>
    <p:sldLayoutId id="2147775839" r:id="rId6"/>
    <p:sldLayoutId id="2147775840" r:id="rId7"/>
    <p:sldLayoutId id="2147775841" r:id="rId8"/>
    <p:sldLayoutId id="2147775842" r:id="rId9"/>
    <p:sldLayoutId id="2147775843" r:id="rId10"/>
  </p:sldLayoutIdLst>
  <p:txStyles>
    <p:titleStyle>
      <a:lvl1pPr algn="ctr" defTabSz="74136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4136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ctr" defTabSz="74136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ctr" defTabSz="74136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ctr" defTabSz="74136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337362" algn="ctr" defTabSz="781306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674732" algn="ctr" defTabSz="781306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012046" algn="ctr" defTabSz="781306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349420" algn="ctr" defTabSz="781306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246063" indent="-246063" algn="l" defTabSz="741363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92138" indent="-195263" algn="l" defTabSz="741363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42975" indent="-144463" algn="l" defTabSz="74136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28738" indent="-141288" algn="l" defTabSz="741363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28788" indent="-142875" algn="l" defTabSz="741363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095602" indent="-194432" algn="l" defTabSz="781306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32923" indent="-194432" algn="l" defTabSz="781306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70312" indent="-194432" algn="l" defTabSz="781306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107672" indent="-194432" algn="l" defTabSz="781306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7362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4732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2046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49420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86783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24131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61500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98832" algn="l" defTabSz="6747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183" tIns="39055" rIns="78183" bIns="390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183" tIns="39055" rIns="78183" bIns="390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8183" tIns="39055" rIns="78183" bIns="390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8183" tIns="39055" rIns="78183" bIns="3905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78183" tIns="39055" rIns="78183" bIns="390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276EC5E-9303-4E22-B75B-95E0E5DE3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44" r:id="rId1"/>
    <p:sldLayoutId id="2147775845" r:id="rId2"/>
    <p:sldLayoutId id="2147775846" r:id="rId3"/>
    <p:sldLayoutId id="2147775847" r:id="rId4"/>
    <p:sldLayoutId id="2147775848" r:id="rId5"/>
    <p:sldLayoutId id="2147775849" r:id="rId6"/>
    <p:sldLayoutId id="2147775850" r:id="rId7"/>
    <p:sldLayoutId id="2147775851" r:id="rId8"/>
    <p:sldLayoutId id="2147775852" r:id="rId9"/>
    <p:sldLayoutId id="2147775853" r:id="rId10"/>
    <p:sldLayoutId id="21477757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391151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782299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1173423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564572" algn="ctr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247650" indent="-247650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595313" indent="-1968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44563" indent="-147638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33500" indent="-14605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28788" indent="-142875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151269" indent="-195587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542411" indent="-195587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933549" indent="-195587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324694" indent="-195587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1151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82299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73423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64572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714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46846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37992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29131" algn="l" defTabSz="78229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64" tIns="39154" rIns="78364" bIns="391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64" tIns="39154" rIns="78364" bIns="39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364" tIns="39154" rIns="78364" bIns="3915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364" tIns="39154" rIns="78364" bIns="3915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364" tIns="39154" rIns="78364" bIns="3915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7470ECE-2BCB-4E54-8B31-12974EAB5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54" r:id="rId1"/>
    <p:sldLayoutId id="2147775855" r:id="rId2"/>
    <p:sldLayoutId id="2147775856" r:id="rId3"/>
    <p:sldLayoutId id="2147775857" r:id="rId4"/>
    <p:sldLayoutId id="2147775858" r:id="rId5"/>
    <p:sldLayoutId id="2147775859" r:id="rId6"/>
    <p:sldLayoutId id="2147775860" r:id="rId7"/>
    <p:sldLayoutId id="2147775861" r:id="rId8"/>
    <p:sldLayoutId id="2147775862" r:id="rId9"/>
    <p:sldLayoutId id="2147775863" r:id="rId10"/>
    <p:sldLayoutId id="2147775864" r:id="rId11"/>
    <p:sldLayoutId id="2147775865" r:id="rId12"/>
  </p:sldLayoutIdLst>
  <p:txStyles>
    <p:titleStyle>
      <a:lvl1pPr algn="ctr" defTabSz="7477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477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ctr" defTabSz="7477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ctr" defTabSz="7477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ctr" defTabSz="747713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338678" algn="ctr" defTabSz="78439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677382" algn="ctr" defTabSz="78439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016033" algn="ctr" defTabSz="78439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354734" algn="ctr" defTabSz="784395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252413" indent="-252413" algn="l" defTabSz="747713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00075" indent="-201613" algn="l" defTabSz="747713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50913" indent="-150813" algn="l" defTabSz="747713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41438" indent="-150813" algn="l" defTabSz="747713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39900" indent="-152400" algn="l" defTabSz="747713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105026" indent="-197643" algn="l" defTabSz="78439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43683" indent="-197643" algn="l" defTabSz="78439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82376" indent="-197643" algn="l" defTabSz="78439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121080" indent="-197643" algn="l" defTabSz="78439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678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382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033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4734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3461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2115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0785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09460" algn="l" defTabSz="67738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745" tIns="38351" rIns="76745" bIns="383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745" tIns="38351" rIns="76745" bIns="38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6745" tIns="38351" rIns="76745" bIns="3835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00000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6745" tIns="38351" rIns="76745" bIns="3835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000000"/>
                </a:solidFill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6745" tIns="38351" rIns="76745" bIns="3835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000000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2A58965C-C78E-4C0F-B9EC-366E4AA002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66" r:id="rId1"/>
    <p:sldLayoutId id="2147775867" r:id="rId2"/>
    <p:sldLayoutId id="2147775868" r:id="rId3"/>
    <p:sldLayoutId id="2147775869" r:id="rId4"/>
    <p:sldLayoutId id="2147775870" r:id="rId5"/>
    <p:sldLayoutId id="2147775871" r:id="rId6"/>
    <p:sldLayoutId id="2147775872" r:id="rId7"/>
    <p:sldLayoutId id="2147775873" r:id="rId8"/>
    <p:sldLayoutId id="2147775874" r:id="rId9"/>
    <p:sldLayoutId id="2147775875" r:id="rId10"/>
  </p:sldLayoutIdLst>
  <p:transition/>
  <p:txStyles>
    <p:titleStyle>
      <a:lvl1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Georgia" pitchFamily="18" charset="0"/>
        </a:defRPr>
      </a:lvl2pPr>
      <a:lvl3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Georgia" pitchFamily="18" charset="0"/>
        </a:defRPr>
      </a:lvl3pPr>
      <a:lvl4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Georgia" pitchFamily="18" charset="0"/>
        </a:defRPr>
      </a:lvl4pPr>
      <a:lvl5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Georgia" pitchFamily="18" charset="0"/>
        </a:defRPr>
      </a:lvl5pPr>
      <a:lvl6pPr marL="338902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Georgia" pitchFamily="18" charset="0"/>
        </a:defRPr>
      </a:lvl6pPr>
      <a:lvl7pPr marL="677841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Georgia" pitchFamily="18" charset="0"/>
        </a:defRPr>
      </a:lvl7pPr>
      <a:lvl8pPr marL="1016718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Georgia" pitchFamily="18" charset="0"/>
        </a:defRPr>
      </a:lvl8pPr>
      <a:lvl9pPr marL="1355646" algn="ctr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Georgia" pitchFamily="18" charset="0"/>
        </a:defRPr>
      </a:lvl9pPr>
    </p:titleStyle>
    <p:bodyStyle>
      <a:lvl1pPr marL="252413" indent="-252413" algn="l" defTabSz="75088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00075" indent="-201613" algn="l" defTabSz="750888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50913" indent="-150813" algn="l" defTabSz="75088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43025" indent="-152400" algn="l" defTabSz="750888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36725" indent="-149225" algn="l" defTabSz="750888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1861670" indent="-16829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00563" indent="-16829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39499" indent="-16829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78415" indent="-168299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902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841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718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646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4579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3474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375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1271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435" tIns="39203" rIns="78435" bIns="392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435" tIns="39203" rIns="78435" bIns="392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435" tIns="39203" rIns="78435" bIns="392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435" tIns="39203" rIns="78435" bIns="3920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3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78435" tIns="39203" rIns="78435" bIns="392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CEC92C8-8567-4462-BBE8-8D89AD6D5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76" r:id="rId1"/>
    <p:sldLayoutId id="2147775877" r:id="rId2"/>
    <p:sldLayoutId id="2147775878" r:id="rId3"/>
    <p:sldLayoutId id="2147775879" r:id="rId4"/>
    <p:sldLayoutId id="2147775880" r:id="rId5"/>
    <p:sldLayoutId id="2147775881" r:id="rId6"/>
    <p:sldLayoutId id="2147775882" r:id="rId7"/>
    <p:sldLayoutId id="2147775883" r:id="rId8"/>
    <p:sldLayoutId id="2147775884" r:id="rId9"/>
    <p:sldLayoutId id="2147775885" r:id="rId10"/>
    <p:sldLayoutId id="2147775886" r:id="rId11"/>
    <p:sldLayoutId id="2147775887" r:id="rId12"/>
  </p:sldLayoutIdLst>
  <p:txStyles>
    <p:titleStyle>
      <a:lvl1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2pPr>
      <a:lvl3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3pPr>
      <a:lvl4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4pPr>
      <a:lvl5pPr algn="ctr" defTabSz="750888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5pPr>
      <a:lvl6pPr marL="338902" algn="ctr" defTabSz="784914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6pPr>
      <a:lvl7pPr marL="677841" algn="ctr" defTabSz="784914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7pPr>
      <a:lvl8pPr marL="1016718" algn="ctr" defTabSz="784914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8pPr>
      <a:lvl9pPr marL="1355646" algn="ctr" defTabSz="784914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34" charset="0"/>
        </a:defRPr>
      </a:lvl9pPr>
    </p:titleStyle>
    <p:bodyStyle>
      <a:lvl1pPr marL="254000" indent="-254000" algn="l" defTabSz="75088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01663" indent="-203200" algn="l" defTabSz="750888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54088" indent="-155575" algn="l" defTabSz="75088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344613" indent="-153988" algn="l" defTabSz="750888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741488" indent="-153988" algn="l" defTabSz="750888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106445" indent="-197776" algn="l" defTabSz="784914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445321" indent="-197776" algn="l" defTabSz="784914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84240" indent="-197776" algn="l" defTabSz="784914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123170" indent="-197776" algn="l" defTabSz="784914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8902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77841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6718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55646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94579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33474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72375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11271" algn="l" defTabSz="67784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511" tIns="37740" rIns="75511" bIns="377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6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511" tIns="37740" rIns="75511" bIns="377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511" tIns="37740" rIns="75511" bIns="3774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5788" y="4684713"/>
            <a:ext cx="28940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511" tIns="37740" rIns="75511" bIns="3774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2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511" tIns="37740" rIns="75511" bIns="3774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50BF3D1-A020-47AB-B7E7-04C5A4FA1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775888" r:id="rId1"/>
    <p:sldLayoutId id="2147775889" r:id="rId2"/>
    <p:sldLayoutId id="2147775890" r:id="rId3"/>
    <p:sldLayoutId id="2147775891" r:id="rId4"/>
    <p:sldLayoutId id="2147775892" r:id="rId5"/>
    <p:sldLayoutId id="2147775893" r:id="rId6"/>
    <p:sldLayoutId id="2147775894" r:id="rId7"/>
    <p:sldLayoutId id="2147775895" r:id="rId8"/>
    <p:sldLayoutId id="2147775896" r:id="rId9"/>
    <p:sldLayoutId id="2147775897" r:id="rId10"/>
    <p:sldLayoutId id="2147775898" r:id="rId11"/>
    <p:sldLayoutId id="2147775899" r:id="rId12"/>
    <p:sldLayoutId id="2147775900" r:id="rId13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328695" algn="ctr" defTabSz="76113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657365" algn="ctr" defTabSz="76113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985991" algn="ctr" defTabSz="76113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314672" algn="ctr" defTabSz="761139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201613" indent="-2016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1524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889000" indent="-103188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270000" indent="-96838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</a:defRPr>
      </a:lvl4pPr>
      <a:lvl5pPr marL="1665288" indent="-103188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5pPr>
      <a:lvl6pPr marL="2042786" indent="-190503" algn="l" defTabSz="76113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6pPr>
      <a:lvl7pPr marL="2371450" indent="-190503" algn="l" defTabSz="76113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7pPr>
      <a:lvl8pPr marL="2700120" indent="-190503" algn="l" defTabSz="76113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8pPr>
      <a:lvl9pPr marL="3028775" indent="-190503" algn="l" defTabSz="761139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28695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7365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85991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14672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43341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972043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00737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29358" algn="l" defTabSz="65736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.em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.em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-6350" y="0"/>
            <a:ext cx="9150350" cy="5143500"/>
            <a:chOff x="-4" y="0"/>
            <a:chExt cx="5764" cy="3240"/>
          </a:xfrm>
          <a:solidFill>
            <a:srgbClr val="254061"/>
          </a:solidFill>
        </p:grpSpPr>
        <p:sp>
          <p:nvSpPr>
            <p:cNvPr id="12494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9485" tIns="34743" rIns="69485" bIns="34743" anchor="ctr"/>
            <a:lstStyle/>
            <a:p>
              <a:pPr algn="ctr"/>
              <a:endParaRPr lang="ru-RU" altLang="ru-RU" sz="1600"/>
            </a:p>
          </p:txBody>
        </p:sp>
        <p:sp>
          <p:nvSpPr>
            <p:cNvPr id="124944" name="Rectangle 3"/>
            <p:cNvSpPr>
              <a:spLocks noChangeArrowheads="1"/>
            </p:cNvSpPr>
            <p:nvPr/>
          </p:nvSpPr>
          <p:spPr bwMode="auto">
            <a:xfrm>
              <a:off x="2124" y="2981"/>
              <a:ext cx="1632" cy="1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732" tIns="37363" rIns="74732" bIns="37363"/>
            <a:lstStyle/>
            <a:p>
              <a:pPr algn="ctr" defTabSz="739775">
                <a:spcBef>
                  <a:spcPct val="20000"/>
                </a:spcBef>
              </a:pPr>
              <a:endParaRPr lang="ru-RU" altLang="ru-RU" sz="16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42" name="Rectangle 40"/>
            <p:cNvSpPr>
              <a:spLocks noChangeArrowheads="1"/>
            </p:cNvSpPr>
            <p:nvPr/>
          </p:nvSpPr>
          <p:spPr bwMode="auto">
            <a:xfrm>
              <a:off x="-4" y="1147"/>
              <a:ext cx="5760" cy="94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lIns="69642" tIns="34825" rIns="69642" bIns="34825"/>
            <a:lstStyle/>
            <a:p>
              <a:pPr marL="238101" indent="-238101" algn="ctr">
                <a:spcBef>
                  <a:spcPct val="20000"/>
                </a:spcBef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ДОКЛАД</a:t>
              </a:r>
            </a:p>
            <a:p>
              <a:pPr marL="238101" indent="-238101" algn="ctr">
                <a:spcBef>
                  <a:spcPct val="20000"/>
                </a:spcBef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НАЧАЛЬНИКА ГЛАВНОГО УПРАВЛЕНИЯ </a:t>
              </a:r>
            </a:p>
            <a:p>
              <a:pPr marL="238101" indent="-238101" algn="ctr">
                <a:spcBef>
                  <a:spcPct val="20000"/>
                </a:spcBef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МЧС РОССИИ ПО НОВОСИБИРСКОЙ ОБЛАСТИ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569127" y="287953"/>
            <a:ext cx="1288800" cy="1456957"/>
            <a:chOff x="3867" y="8129"/>
            <a:chExt cx="3847" cy="46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867" y="8129"/>
              <a:ext cx="3847" cy="4665"/>
            </a:xfrm>
            <a:custGeom>
              <a:avLst/>
              <a:gdLst>
                <a:gd name="T0" fmla="*/ 225 w 513"/>
                <a:gd name="T1" fmla="*/ 0 h 680"/>
                <a:gd name="T2" fmla="*/ 28849 w 513"/>
                <a:gd name="T3" fmla="*/ 48 h 680"/>
                <a:gd name="T4" fmla="*/ 28796 w 513"/>
                <a:gd name="T5" fmla="*/ 27297 h 680"/>
                <a:gd name="T6" fmla="*/ 25362 w 513"/>
                <a:gd name="T7" fmla="*/ 29698 h 680"/>
                <a:gd name="T8" fmla="*/ 18163 w 513"/>
                <a:gd name="T9" fmla="*/ 29698 h 680"/>
                <a:gd name="T10" fmla="*/ 14623 w 513"/>
                <a:gd name="T11" fmla="*/ 32003 h 680"/>
                <a:gd name="T12" fmla="*/ 10799 w 513"/>
                <a:gd name="T13" fmla="*/ 29746 h 680"/>
                <a:gd name="T14" fmla="*/ 3825 w 513"/>
                <a:gd name="T15" fmla="*/ 29746 h 680"/>
                <a:gd name="T16" fmla="*/ 112 w 513"/>
                <a:gd name="T17" fmla="*/ 27249 h 680"/>
                <a:gd name="T18" fmla="*/ 225 w 513"/>
                <a:gd name="T19" fmla="*/ 0 h 6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3"/>
                <a:gd name="T31" fmla="*/ 0 h 680"/>
                <a:gd name="T32" fmla="*/ 513 w 513"/>
                <a:gd name="T33" fmla="*/ 680 h 6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3" h="680">
                  <a:moveTo>
                    <a:pt x="4" y="0"/>
                  </a:moveTo>
                  <a:lnTo>
                    <a:pt x="513" y="1"/>
                  </a:lnTo>
                  <a:lnTo>
                    <a:pt x="512" y="580"/>
                  </a:lnTo>
                  <a:cubicBezTo>
                    <a:pt x="512" y="580"/>
                    <a:pt x="513" y="631"/>
                    <a:pt x="451" y="631"/>
                  </a:cubicBezTo>
                  <a:cubicBezTo>
                    <a:pt x="387" y="631"/>
                    <a:pt x="323" y="631"/>
                    <a:pt x="323" y="631"/>
                  </a:cubicBezTo>
                  <a:cubicBezTo>
                    <a:pt x="258" y="632"/>
                    <a:pt x="260" y="680"/>
                    <a:pt x="260" y="680"/>
                  </a:cubicBezTo>
                  <a:cubicBezTo>
                    <a:pt x="260" y="680"/>
                    <a:pt x="257" y="632"/>
                    <a:pt x="192" y="632"/>
                  </a:cubicBezTo>
                  <a:cubicBezTo>
                    <a:pt x="192" y="632"/>
                    <a:pt x="130" y="632"/>
                    <a:pt x="68" y="632"/>
                  </a:cubicBezTo>
                  <a:cubicBezTo>
                    <a:pt x="0" y="632"/>
                    <a:pt x="2" y="579"/>
                    <a:pt x="2" y="579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3904" y="11760"/>
              <a:ext cx="381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5292" y="8143"/>
              <a:ext cx="975" cy="4644"/>
            </a:xfrm>
            <a:custGeom>
              <a:avLst/>
              <a:gdLst>
                <a:gd name="T0" fmla="*/ 7312 w 130"/>
                <a:gd name="T1" fmla="*/ 0 h 678"/>
                <a:gd name="T2" fmla="*/ 0 w 130"/>
                <a:gd name="T3" fmla="*/ 0 h 678"/>
                <a:gd name="T4" fmla="*/ 0 w 130"/>
                <a:gd name="T5" fmla="*/ 29556 h 678"/>
                <a:gd name="T6" fmla="*/ 3937 w 130"/>
                <a:gd name="T7" fmla="*/ 31809 h 678"/>
                <a:gd name="T8" fmla="*/ 7312 w 130"/>
                <a:gd name="T9" fmla="*/ 29604 h 678"/>
                <a:gd name="T10" fmla="*/ 7312 w 130"/>
                <a:gd name="T11" fmla="*/ 0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678"/>
                <a:gd name="T20" fmla="*/ 130 w 130"/>
                <a:gd name="T21" fmla="*/ 678 h 6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678">
                  <a:moveTo>
                    <a:pt x="130" y="0"/>
                  </a:moveTo>
                  <a:lnTo>
                    <a:pt x="0" y="0"/>
                  </a:lnTo>
                  <a:cubicBezTo>
                    <a:pt x="0" y="0"/>
                    <a:pt x="0" y="315"/>
                    <a:pt x="0" y="630"/>
                  </a:cubicBezTo>
                  <a:cubicBezTo>
                    <a:pt x="64" y="631"/>
                    <a:pt x="70" y="678"/>
                    <a:pt x="70" y="678"/>
                  </a:cubicBezTo>
                  <a:cubicBezTo>
                    <a:pt x="70" y="678"/>
                    <a:pt x="71" y="631"/>
                    <a:pt x="130" y="631"/>
                  </a:cubicBezTo>
                  <a:cubicBezTo>
                    <a:pt x="130" y="315"/>
                    <a:pt x="130" y="0"/>
                    <a:pt x="130" y="0"/>
                  </a:cubicBezTo>
                  <a:close/>
                </a:path>
              </a:pathLst>
            </a:custGeom>
            <a:solidFill>
              <a:srgbClr val="0000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5307" y="11767"/>
              <a:ext cx="93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4054" y="8749"/>
              <a:ext cx="1395" cy="2811"/>
              <a:chOff x="142" y="764"/>
              <a:chExt cx="186" cy="408"/>
            </a:xfrm>
          </p:grpSpPr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142" y="764"/>
                <a:ext cx="186" cy="408"/>
                <a:chOff x="142" y="764"/>
                <a:chExt cx="186" cy="408"/>
              </a:xfrm>
            </p:grpSpPr>
            <p:sp>
              <p:nvSpPr>
                <p:cNvPr id="35" name="Freeform 24"/>
                <p:cNvSpPr>
                  <a:spLocks/>
                </p:cNvSpPr>
                <p:nvPr/>
              </p:nvSpPr>
              <p:spPr bwMode="auto">
                <a:xfrm>
                  <a:off x="142" y="764"/>
                  <a:ext cx="186" cy="408"/>
                </a:xfrm>
                <a:custGeom>
                  <a:avLst/>
                  <a:gdLst>
                    <a:gd name="T0" fmla="*/ 93 w 186"/>
                    <a:gd name="T1" fmla="*/ 33 h 408"/>
                    <a:gd name="T2" fmla="*/ 67 w 186"/>
                    <a:gd name="T3" fmla="*/ 16 h 408"/>
                    <a:gd name="T4" fmla="*/ 55 w 186"/>
                    <a:gd name="T5" fmla="*/ 9 h 408"/>
                    <a:gd name="T6" fmla="*/ 55 w 186"/>
                    <a:gd name="T7" fmla="*/ 6 h 408"/>
                    <a:gd name="T8" fmla="*/ 42 w 186"/>
                    <a:gd name="T9" fmla="*/ 10 h 408"/>
                    <a:gd name="T10" fmla="*/ 32 w 186"/>
                    <a:gd name="T11" fmla="*/ 25 h 408"/>
                    <a:gd name="T12" fmla="*/ 44 w 186"/>
                    <a:gd name="T13" fmla="*/ 71 h 408"/>
                    <a:gd name="T14" fmla="*/ 78 w 186"/>
                    <a:gd name="T15" fmla="*/ 166 h 408"/>
                    <a:gd name="T16" fmla="*/ 42 w 186"/>
                    <a:gd name="T17" fmla="*/ 252 h 408"/>
                    <a:gd name="T18" fmla="*/ 29 w 186"/>
                    <a:gd name="T19" fmla="*/ 235 h 408"/>
                    <a:gd name="T20" fmla="*/ 56 w 186"/>
                    <a:gd name="T21" fmla="*/ 144 h 408"/>
                    <a:gd name="T22" fmla="*/ 24 w 186"/>
                    <a:gd name="T23" fmla="*/ 76 h 408"/>
                    <a:gd name="T24" fmla="*/ 10 w 186"/>
                    <a:gd name="T25" fmla="*/ 115 h 408"/>
                    <a:gd name="T26" fmla="*/ 6 w 186"/>
                    <a:gd name="T27" fmla="*/ 210 h 408"/>
                    <a:gd name="T28" fmla="*/ 16 w 186"/>
                    <a:gd name="T29" fmla="*/ 286 h 408"/>
                    <a:gd name="T30" fmla="*/ 42 w 186"/>
                    <a:gd name="T31" fmla="*/ 273 h 408"/>
                    <a:gd name="T32" fmla="*/ 42 w 186"/>
                    <a:gd name="T33" fmla="*/ 319 h 408"/>
                    <a:gd name="T34" fmla="*/ 21 w 186"/>
                    <a:gd name="T35" fmla="*/ 346 h 408"/>
                    <a:gd name="T36" fmla="*/ 25 w 186"/>
                    <a:gd name="T37" fmla="*/ 395 h 408"/>
                    <a:gd name="T38" fmla="*/ 44 w 186"/>
                    <a:gd name="T39" fmla="*/ 402 h 408"/>
                    <a:gd name="T40" fmla="*/ 58 w 186"/>
                    <a:gd name="T41" fmla="*/ 386 h 408"/>
                    <a:gd name="T42" fmla="*/ 39 w 186"/>
                    <a:gd name="T43" fmla="*/ 382 h 408"/>
                    <a:gd name="T44" fmla="*/ 37 w 186"/>
                    <a:gd name="T45" fmla="*/ 353 h 408"/>
                    <a:gd name="T46" fmla="*/ 86 w 186"/>
                    <a:gd name="T47" fmla="*/ 331 h 408"/>
                    <a:gd name="T48" fmla="*/ 91 w 186"/>
                    <a:gd name="T49" fmla="*/ 261 h 408"/>
                    <a:gd name="T50" fmla="*/ 90 w 186"/>
                    <a:gd name="T51" fmla="*/ 296 h 408"/>
                    <a:gd name="T52" fmla="*/ 114 w 186"/>
                    <a:gd name="T53" fmla="*/ 323 h 408"/>
                    <a:gd name="T54" fmla="*/ 123 w 186"/>
                    <a:gd name="T55" fmla="*/ 359 h 408"/>
                    <a:gd name="T56" fmla="*/ 151 w 186"/>
                    <a:gd name="T57" fmla="*/ 387 h 408"/>
                    <a:gd name="T58" fmla="*/ 169 w 186"/>
                    <a:gd name="T59" fmla="*/ 370 h 408"/>
                    <a:gd name="T60" fmla="*/ 143 w 186"/>
                    <a:gd name="T61" fmla="*/ 366 h 408"/>
                    <a:gd name="T62" fmla="*/ 134 w 186"/>
                    <a:gd name="T63" fmla="*/ 326 h 408"/>
                    <a:gd name="T64" fmla="*/ 129 w 186"/>
                    <a:gd name="T65" fmla="*/ 268 h 408"/>
                    <a:gd name="T66" fmla="*/ 101 w 186"/>
                    <a:gd name="T67" fmla="*/ 242 h 408"/>
                    <a:gd name="T68" fmla="*/ 127 w 186"/>
                    <a:gd name="T69" fmla="*/ 189 h 408"/>
                    <a:gd name="T70" fmla="*/ 120 w 186"/>
                    <a:gd name="T71" fmla="*/ 163 h 408"/>
                    <a:gd name="T72" fmla="*/ 139 w 186"/>
                    <a:gd name="T73" fmla="*/ 182 h 408"/>
                    <a:gd name="T74" fmla="*/ 153 w 186"/>
                    <a:gd name="T75" fmla="*/ 171 h 408"/>
                    <a:gd name="T76" fmla="*/ 161 w 186"/>
                    <a:gd name="T77" fmla="*/ 150 h 408"/>
                    <a:gd name="T78" fmla="*/ 182 w 186"/>
                    <a:gd name="T79" fmla="*/ 144 h 408"/>
                    <a:gd name="T80" fmla="*/ 177 w 186"/>
                    <a:gd name="T81" fmla="*/ 137 h 408"/>
                    <a:gd name="T82" fmla="*/ 159 w 186"/>
                    <a:gd name="T83" fmla="*/ 130 h 408"/>
                    <a:gd name="T84" fmla="*/ 144 w 186"/>
                    <a:gd name="T85" fmla="*/ 154 h 408"/>
                    <a:gd name="T86" fmla="*/ 140 w 186"/>
                    <a:gd name="T87" fmla="*/ 131 h 408"/>
                    <a:gd name="T88" fmla="*/ 160 w 186"/>
                    <a:gd name="T89" fmla="*/ 106 h 408"/>
                    <a:gd name="T90" fmla="*/ 168 w 186"/>
                    <a:gd name="T91" fmla="*/ 80 h 408"/>
                    <a:gd name="T92" fmla="*/ 155 w 186"/>
                    <a:gd name="T93" fmla="*/ 56 h 408"/>
                    <a:gd name="T94" fmla="*/ 152 w 186"/>
                    <a:gd name="T95" fmla="*/ 88 h 408"/>
                    <a:gd name="T96" fmla="*/ 121 w 186"/>
                    <a:gd name="T97" fmla="*/ 102 h 408"/>
                    <a:gd name="T98" fmla="*/ 76 w 186"/>
                    <a:gd name="T99" fmla="*/ 62 h 408"/>
                    <a:gd name="T100" fmla="*/ 68 w 186"/>
                    <a:gd name="T101" fmla="*/ 52 h 408"/>
                    <a:gd name="T102" fmla="*/ 83 w 186"/>
                    <a:gd name="T103" fmla="*/ 48 h 408"/>
                    <a:gd name="T104" fmla="*/ 97 w 186"/>
                    <a:gd name="T105" fmla="*/ 37 h 40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6"/>
                    <a:gd name="T160" fmla="*/ 0 h 408"/>
                    <a:gd name="T161" fmla="*/ 186 w 186"/>
                    <a:gd name="T162" fmla="*/ 408 h 40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6" h="408">
                      <a:moveTo>
                        <a:pt x="97" y="37"/>
                      </a:moveTo>
                      <a:cubicBezTo>
                        <a:pt x="97" y="35"/>
                        <a:pt x="95" y="35"/>
                        <a:pt x="93" y="33"/>
                      </a:cubicBezTo>
                      <a:cubicBezTo>
                        <a:pt x="91" y="31"/>
                        <a:pt x="89" y="26"/>
                        <a:pt x="85" y="23"/>
                      </a:cubicBezTo>
                      <a:cubicBezTo>
                        <a:pt x="81" y="20"/>
                        <a:pt x="70" y="19"/>
                        <a:pt x="67" y="16"/>
                      </a:cubicBezTo>
                      <a:cubicBezTo>
                        <a:pt x="64" y="13"/>
                        <a:pt x="68" y="6"/>
                        <a:pt x="66" y="5"/>
                      </a:cubicBezTo>
                      <a:cubicBezTo>
                        <a:pt x="64" y="4"/>
                        <a:pt x="58" y="7"/>
                        <a:pt x="55" y="9"/>
                      </a:cubicBezTo>
                      <a:cubicBezTo>
                        <a:pt x="52" y="11"/>
                        <a:pt x="51" y="17"/>
                        <a:pt x="51" y="17"/>
                      </a:cubicBezTo>
                      <a:cubicBezTo>
                        <a:pt x="51" y="17"/>
                        <a:pt x="55" y="9"/>
                        <a:pt x="55" y="6"/>
                      </a:cubicBezTo>
                      <a:cubicBezTo>
                        <a:pt x="55" y="3"/>
                        <a:pt x="54" y="0"/>
                        <a:pt x="52" y="1"/>
                      </a:cubicBezTo>
                      <a:cubicBezTo>
                        <a:pt x="50" y="2"/>
                        <a:pt x="44" y="7"/>
                        <a:pt x="42" y="10"/>
                      </a:cubicBezTo>
                      <a:cubicBezTo>
                        <a:pt x="40" y="13"/>
                        <a:pt x="40" y="19"/>
                        <a:pt x="38" y="21"/>
                      </a:cubicBezTo>
                      <a:cubicBezTo>
                        <a:pt x="36" y="23"/>
                        <a:pt x="33" y="21"/>
                        <a:pt x="32" y="25"/>
                      </a:cubicBezTo>
                      <a:cubicBezTo>
                        <a:pt x="31" y="29"/>
                        <a:pt x="27" y="35"/>
                        <a:pt x="29" y="43"/>
                      </a:cubicBezTo>
                      <a:cubicBezTo>
                        <a:pt x="31" y="51"/>
                        <a:pt x="37" y="58"/>
                        <a:pt x="44" y="71"/>
                      </a:cubicBezTo>
                      <a:cubicBezTo>
                        <a:pt x="51" y="84"/>
                        <a:pt x="68" y="106"/>
                        <a:pt x="74" y="122"/>
                      </a:cubicBezTo>
                      <a:cubicBezTo>
                        <a:pt x="80" y="138"/>
                        <a:pt x="80" y="151"/>
                        <a:pt x="78" y="166"/>
                      </a:cubicBezTo>
                      <a:cubicBezTo>
                        <a:pt x="76" y="181"/>
                        <a:pt x="65" y="198"/>
                        <a:pt x="59" y="212"/>
                      </a:cubicBezTo>
                      <a:cubicBezTo>
                        <a:pt x="53" y="226"/>
                        <a:pt x="47" y="244"/>
                        <a:pt x="42" y="252"/>
                      </a:cubicBezTo>
                      <a:cubicBezTo>
                        <a:pt x="37" y="260"/>
                        <a:pt x="31" y="264"/>
                        <a:pt x="29" y="261"/>
                      </a:cubicBezTo>
                      <a:cubicBezTo>
                        <a:pt x="27" y="258"/>
                        <a:pt x="26" y="247"/>
                        <a:pt x="29" y="235"/>
                      </a:cubicBezTo>
                      <a:cubicBezTo>
                        <a:pt x="32" y="223"/>
                        <a:pt x="44" y="204"/>
                        <a:pt x="48" y="189"/>
                      </a:cubicBezTo>
                      <a:cubicBezTo>
                        <a:pt x="52" y="174"/>
                        <a:pt x="59" y="160"/>
                        <a:pt x="56" y="144"/>
                      </a:cubicBezTo>
                      <a:cubicBezTo>
                        <a:pt x="53" y="128"/>
                        <a:pt x="35" y="101"/>
                        <a:pt x="30" y="90"/>
                      </a:cubicBezTo>
                      <a:cubicBezTo>
                        <a:pt x="25" y="79"/>
                        <a:pt x="27" y="77"/>
                        <a:pt x="24" y="76"/>
                      </a:cubicBezTo>
                      <a:cubicBezTo>
                        <a:pt x="21" y="75"/>
                        <a:pt x="12" y="77"/>
                        <a:pt x="10" y="83"/>
                      </a:cubicBezTo>
                      <a:cubicBezTo>
                        <a:pt x="8" y="89"/>
                        <a:pt x="9" y="104"/>
                        <a:pt x="10" y="115"/>
                      </a:cubicBezTo>
                      <a:cubicBezTo>
                        <a:pt x="11" y="126"/>
                        <a:pt x="14" y="133"/>
                        <a:pt x="13" y="149"/>
                      </a:cubicBezTo>
                      <a:cubicBezTo>
                        <a:pt x="12" y="165"/>
                        <a:pt x="8" y="193"/>
                        <a:pt x="6" y="210"/>
                      </a:cubicBezTo>
                      <a:cubicBezTo>
                        <a:pt x="4" y="227"/>
                        <a:pt x="0" y="241"/>
                        <a:pt x="2" y="254"/>
                      </a:cubicBezTo>
                      <a:cubicBezTo>
                        <a:pt x="4" y="267"/>
                        <a:pt x="11" y="281"/>
                        <a:pt x="16" y="286"/>
                      </a:cubicBezTo>
                      <a:cubicBezTo>
                        <a:pt x="21" y="291"/>
                        <a:pt x="30" y="287"/>
                        <a:pt x="34" y="285"/>
                      </a:cubicBezTo>
                      <a:cubicBezTo>
                        <a:pt x="38" y="283"/>
                        <a:pt x="42" y="271"/>
                        <a:pt x="42" y="273"/>
                      </a:cubicBezTo>
                      <a:cubicBezTo>
                        <a:pt x="42" y="275"/>
                        <a:pt x="36" y="291"/>
                        <a:pt x="36" y="299"/>
                      </a:cubicBezTo>
                      <a:cubicBezTo>
                        <a:pt x="36" y="307"/>
                        <a:pt x="42" y="313"/>
                        <a:pt x="42" y="319"/>
                      </a:cubicBezTo>
                      <a:cubicBezTo>
                        <a:pt x="42" y="325"/>
                        <a:pt x="37" y="334"/>
                        <a:pt x="34" y="338"/>
                      </a:cubicBezTo>
                      <a:cubicBezTo>
                        <a:pt x="31" y="342"/>
                        <a:pt x="23" y="339"/>
                        <a:pt x="21" y="346"/>
                      </a:cubicBezTo>
                      <a:cubicBezTo>
                        <a:pt x="19" y="353"/>
                        <a:pt x="23" y="371"/>
                        <a:pt x="24" y="379"/>
                      </a:cubicBezTo>
                      <a:cubicBezTo>
                        <a:pt x="25" y="387"/>
                        <a:pt x="23" y="390"/>
                        <a:pt x="25" y="395"/>
                      </a:cubicBezTo>
                      <a:cubicBezTo>
                        <a:pt x="27" y="400"/>
                        <a:pt x="35" y="406"/>
                        <a:pt x="38" y="407"/>
                      </a:cubicBezTo>
                      <a:cubicBezTo>
                        <a:pt x="41" y="408"/>
                        <a:pt x="41" y="404"/>
                        <a:pt x="44" y="402"/>
                      </a:cubicBezTo>
                      <a:cubicBezTo>
                        <a:pt x="47" y="400"/>
                        <a:pt x="56" y="400"/>
                        <a:pt x="58" y="397"/>
                      </a:cubicBezTo>
                      <a:cubicBezTo>
                        <a:pt x="60" y="394"/>
                        <a:pt x="59" y="388"/>
                        <a:pt x="58" y="386"/>
                      </a:cubicBezTo>
                      <a:cubicBezTo>
                        <a:pt x="57" y="384"/>
                        <a:pt x="53" y="383"/>
                        <a:pt x="50" y="382"/>
                      </a:cubicBezTo>
                      <a:cubicBezTo>
                        <a:pt x="47" y="381"/>
                        <a:pt x="41" y="384"/>
                        <a:pt x="39" y="382"/>
                      </a:cubicBezTo>
                      <a:cubicBezTo>
                        <a:pt x="37" y="380"/>
                        <a:pt x="35" y="376"/>
                        <a:pt x="35" y="371"/>
                      </a:cubicBezTo>
                      <a:cubicBezTo>
                        <a:pt x="35" y="366"/>
                        <a:pt x="32" y="357"/>
                        <a:pt x="37" y="353"/>
                      </a:cubicBezTo>
                      <a:cubicBezTo>
                        <a:pt x="42" y="349"/>
                        <a:pt x="58" y="352"/>
                        <a:pt x="66" y="348"/>
                      </a:cubicBezTo>
                      <a:cubicBezTo>
                        <a:pt x="74" y="344"/>
                        <a:pt x="83" y="341"/>
                        <a:pt x="86" y="331"/>
                      </a:cubicBezTo>
                      <a:cubicBezTo>
                        <a:pt x="89" y="321"/>
                        <a:pt x="84" y="302"/>
                        <a:pt x="85" y="290"/>
                      </a:cubicBezTo>
                      <a:cubicBezTo>
                        <a:pt x="86" y="278"/>
                        <a:pt x="90" y="262"/>
                        <a:pt x="91" y="261"/>
                      </a:cubicBezTo>
                      <a:cubicBezTo>
                        <a:pt x="92" y="260"/>
                        <a:pt x="89" y="276"/>
                        <a:pt x="89" y="282"/>
                      </a:cubicBezTo>
                      <a:cubicBezTo>
                        <a:pt x="89" y="288"/>
                        <a:pt x="89" y="292"/>
                        <a:pt x="90" y="296"/>
                      </a:cubicBezTo>
                      <a:cubicBezTo>
                        <a:pt x="91" y="300"/>
                        <a:pt x="91" y="302"/>
                        <a:pt x="95" y="307"/>
                      </a:cubicBezTo>
                      <a:cubicBezTo>
                        <a:pt x="99" y="312"/>
                        <a:pt x="111" y="317"/>
                        <a:pt x="114" y="323"/>
                      </a:cubicBezTo>
                      <a:cubicBezTo>
                        <a:pt x="117" y="329"/>
                        <a:pt x="111" y="337"/>
                        <a:pt x="112" y="343"/>
                      </a:cubicBezTo>
                      <a:cubicBezTo>
                        <a:pt x="113" y="349"/>
                        <a:pt x="119" y="352"/>
                        <a:pt x="123" y="359"/>
                      </a:cubicBezTo>
                      <a:cubicBezTo>
                        <a:pt x="127" y="366"/>
                        <a:pt x="130" y="377"/>
                        <a:pt x="135" y="382"/>
                      </a:cubicBezTo>
                      <a:cubicBezTo>
                        <a:pt x="140" y="387"/>
                        <a:pt x="146" y="388"/>
                        <a:pt x="151" y="387"/>
                      </a:cubicBezTo>
                      <a:cubicBezTo>
                        <a:pt x="156" y="386"/>
                        <a:pt x="162" y="379"/>
                        <a:pt x="165" y="376"/>
                      </a:cubicBezTo>
                      <a:cubicBezTo>
                        <a:pt x="168" y="373"/>
                        <a:pt x="170" y="372"/>
                        <a:pt x="169" y="370"/>
                      </a:cubicBezTo>
                      <a:cubicBezTo>
                        <a:pt x="168" y="368"/>
                        <a:pt x="161" y="364"/>
                        <a:pt x="157" y="363"/>
                      </a:cubicBezTo>
                      <a:cubicBezTo>
                        <a:pt x="153" y="362"/>
                        <a:pt x="147" y="369"/>
                        <a:pt x="143" y="366"/>
                      </a:cubicBezTo>
                      <a:cubicBezTo>
                        <a:pt x="139" y="363"/>
                        <a:pt x="132" y="352"/>
                        <a:pt x="131" y="345"/>
                      </a:cubicBezTo>
                      <a:cubicBezTo>
                        <a:pt x="130" y="338"/>
                        <a:pt x="133" y="334"/>
                        <a:pt x="134" y="326"/>
                      </a:cubicBezTo>
                      <a:cubicBezTo>
                        <a:pt x="135" y="318"/>
                        <a:pt x="138" y="305"/>
                        <a:pt x="137" y="295"/>
                      </a:cubicBezTo>
                      <a:cubicBezTo>
                        <a:pt x="136" y="285"/>
                        <a:pt x="134" y="275"/>
                        <a:pt x="129" y="268"/>
                      </a:cubicBezTo>
                      <a:cubicBezTo>
                        <a:pt x="124" y="261"/>
                        <a:pt x="112" y="256"/>
                        <a:pt x="107" y="252"/>
                      </a:cubicBezTo>
                      <a:cubicBezTo>
                        <a:pt x="102" y="248"/>
                        <a:pt x="101" y="248"/>
                        <a:pt x="101" y="242"/>
                      </a:cubicBezTo>
                      <a:cubicBezTo>
                        <a:pt x="101" y="236"/>
                        <a:pt x="105" y="226"/>
                        <a:pt x="109" y="217"/>
                      </a:cubicBezTo>
                      <a:cubicBezTo>
                        <a:pt x="113" y="208"/>
                        <a:pt x="124" y="196"/>
                        <a:pt x="127" y="189"/>
                      </a:cubicBezTo>
                      <a:cubicBezTo>
                        <a:pt x="130" y="182"/>
                        <a:pt x="130" y="179"/>
                        <a:pt x="129" y="175"/>
                      </a:cubicBezTo>
                      <a:cubicBezTo>
                        <a:pt x="128" y="171"/>
                        <a:pt x="120" y="164"/>
                        <a:pt x="120" y="163"/>
                      </a:cubicBezTo>
                      <a:cubicBezTo>
                        <a:pt x="120" y="162"/>
                        <a:pt x="128" y="167"/>
                        <a:pt x="131" y="170"/>
                      </a:cubicBezTo>
                      <a:cubicBezTo>
                        <a:pt x="134" y="173"/>
                        <a:pt x="136" y="180"/>
                        <a:pt x="139" y="182"/>
                      </a:cubicBezTo>
                      <a:cubicBezTo>
                        <a:pt x="142" y="184"/>
                        <a:pt x="147" y="183"/>
                        <a:pt x="149" y="181"/>
                      </a:cubicBezTo>
                      <a:cubicBezTo>
                        <a:pt x="151" y="179"/>
                        <a:pt x="152" y="174"/>
                        <a:pt x="153" y="171"/>
                      </a:cubicBezTo>
                      <a:cubicBezTo>
                        <a:pt x="154" y="168"/>
                        <a:pt x="152" y="166"/>
                        <a:pt x="153" y="163"/>
                      </a:cubicBezTo>
                      <a:cubicBezTo>
                        <a:pt x="154" y="160"/>
                        <a:pt x="158" y="152"/>
                        <a:pt x="161" y="150"/>
                      </a:cubicBezTo>
                      <a:cubicBezTo>
                        <a:pt x="164" y="148"/>
                        <a:pt x="169" y="152"/>
                        <a:pt x="173" y="151"/>
                      </a:cubicBezTo>
                      <a:cubicBezTo>
                        <a:pt x="177" y="150"/>
                        <a:pt x="180" y="146"/>
                        <a:pt x="182" y="144"/>
                      </a:cubicBezTo>
                      <a:cubicBezTo>
                        <a:pt x="184" y="142"/>
                        <a:pt x="186" y="138"/>
                        <a:pt x="185" y="137"/>
                      </a:cubicBezTo>
                      <a:cubicBezTo>
                        <a:pt x="184" y="136"/>
                        <a:pt x="179" y="138"/>
                        <a:pt x="177" y="137"/>
                      </a:cubicBezTo>
                      <a:cubicBezTo>
                        <a:pt x="175" y="136"/>
                        <a:pt x="176" y="130"/>
                        <a:pt x="173" y="129"/>
                      </a:cubicBezTo>
                      <a:cubicBezTo>
                        <a:pt x="170" y="128"/>
                        <a:pt x="162" y="129"/>
                        <a:pt x="159" y="130"/>
                      </a:cubicBezTo>
                      <a:cubicBezTo>
                        <a:pt x="156" y="131"/>
                        <a:pt x="155" y="134"/>
                        <a:pt x="152" y="138"/>
                      </a:cubicBezTo>
                      <a:cubicBezTo>
                        <a:pt x="149" y="142"/>
                        <a:pt x="147" y="154"/>
                        <a:pt x="144" y="154"/>
                      </a:cubicBezTo>
                      <a:cubicBezTo>
                        <a:pt x="141" y="154"/>
                        <a:pt x="137" y="143"/>
                        <a:pt x="136" y="139"/>
                      </a:cubicBezTo>
                      <a:cubicBezTo>
                        <a:pt x="135" y="135"/>
                        <a:pt x="137" y="133"/>
                        <a:pt x="140" y="131"/>
                      </a:cubicBezTo>
                      <a:cubicBezTo>
                        <a:pt x="143" y="129"/>
                        <a:pt x="148" y="129"/>
                        <a:pt x="151" y="125"/>
                      </a:cubicBezTo>
                      <a:cubicBezTo>
                        <a:pt x="154" y="121"/>
                        <a:pt x="159" y="111"/>
                        <a:pt x="160" y="106"/>
                      </a:cubicBezTo>
                      <a:cubicBezTo>
                        <a:pt x="161" y="101"/>
                        <a:pt x="159" y="98"/>
                        <a:pt x="160" y="94"/>
                      </a:cubicBezTo>
                      <a:cubicBezTo>
                        <a:pt x="161" y="90"/>
                        <a:pt x="167" y="85"/>
                        <a:pt x="168" y="80"/>
                      </a:cubicBezTo>
                      <a:cubicBezTo>
                        <a:pt x="169" y="75"/>
                        <a:pt x="170" y="66"/>
                        <a:pt x="168" y="62"/>
                      </a:cubicBezTo>
                      <a:cubicBezTo>
                        <a:pt x="166" y="58"/>
                        <a:pt x="158" y="54"/>
                        <a:pt x="155" y="56"/>
                      </a:cubicBezTo>
                      <a:cubicBezTo>
                        <a:pt x="152" y="58"/>
                        <a:pt x="151" y="68"/>
                        <a:pt x="150" y="73"/>
                      </a:cubicBezTo>
                      <a:cubicBezTo>
                        <a:pt x="149" y="78"/>
                        <a:pt x="154" y="83"/>
                        <a:pt x="152" y="88"/>
                      </a:cubicBezTo>
                      <a:cubicBezTo>
                        <a:pt x="150" y="93"/>
                        <a:pt x="145" y="104"/>
                        <a:pt x="140" y="106"/>
                      </a:cubicBezTo>
                      <a:cubicBezTo>
                        <a:pt x="135" y="108"/>
                        <a:pt x="127" y="106"/>
                        <a:pt x="121" y="102"/>
                      </a:cubicBezTo>
                      <a:cubicBezTo>
                        <a:pt x="115" y="98"/>
                        <a:pt x="111" y="91"/>
                        <a:pt x="103" y="84"/>
                      </a:cubicBezTo>
                      <a:cubicBezTo>
                        <a:pt x="95" y="77"/>
                        <a:pt x="82" y="66"/>
                        <a:pt x="76" y="62"/>
                      </a:cubicBezTo>
                      <a:cubicBezTo>
                        <a:pt x="70" y="58"/>
                        <a:pt x="70" y="62"/>
                        <a:pt x="69" y="60"/>
                      </a:cubicBezTo>
                      <a:cubicBezTo>
                        <a:pt x="68" y="58"/>
                        <a:pt x="66" y="53"/>
                        <a:pt x="68" y="52"/>
                      </a:cubicBezTo>
                      <a:cubicBezTo>
                        <a:pt x="70" y="51"/>
                        <a:pt x="82" y="55"/>
                        <a:pt x="84" y="54"/>
                      </a:cubicBezTo>
                      <a:cubicBezTo>
                        <a:pt x="86" y="53"/>
                        <a:pt x="82" y="49"/>
                        <a:pt x="83" y="48"/>
                      </a:cubicBezTo>
                      <a:cubicBezTo>
                        <a:pt x="84" y="47"/>
                        <a:pt x="88" y="49"/>
                        <a:pt x="91" y="47"/>
                      </a:cubicBezTo>
                      <a:cubicBezTo>
                        <a:pt x="94" y="45"/>
                        <a:pt x="97" y="40"/>
                        <a:pt x="97" y="3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" name="Freeform 25"/>
                <p:cNvSpPr>
                  <a:spLocks/>
                </p:cNvSpPr>
                <p:nvPr/>
              </p:nvSpPr>
              <p:spPr bwMode="auto">
                <a:xfrm rot="678596">
                  <a:off x="211" y="790"/>
                  <a:ext cx="11" cy="5"/>
                </a:xfrm>
                <a:custGeom>
                  <a:avLst/>
                  <a:gdLst>
                    <a:gd name="T0" fmla="*/ 4 w 31"/>
                    <a:gd name="T1" fmla="*/ 0 h 16"/>
                    <a:gd name="T2" fmla="*/ 1 w 31"/>
                    <a:gd name="T3" fmla="*/ 0 h 16"/>
                    <a:gd name="T4" fmla="*/ 0 w 31"/>
                    <a:gd name="T5" fmla="*/ 1 h 16"/>
                    <a:gd name="T6" fmla="*/ 2 w 31"/>
                    <a:gd name="T7" fmla="*/ 2 h 16"/>
                    <a:gd name="T8" fmla="*/ 4 w 31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16"/>
                    <a:gd name="T17" fmla="*/ 31 w 31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16">
                      <a:moveTo>
                        <a:pt x="30" y="2"/>
                      </a:moveTo>
                      <a:cubicBezTo>
                        <a:pt x="29" y="0"/>
                        <a:pt x="15" y="2"/>
                        <a:pt x="10" y="3"/>
                      </a:cubicBezTo>
                      <a:cubicBezTo>
                        <a:pt x="5" y="4"/>
                        <a:pt x="0" y="7"/>
                        <a:pt x="1" y="9"/>
                      </a:cubicBezTo>
                      <a:cubicBezTo>
                        <a:pt x="2" y="11"/>
                        <a:pt x="13" y="16"/>
                        <a:pt x="18" y="15"/>
                      </a:cubicBezTo>
                      <a:cubicBezTo>
                        <a:pt x="23" y="14"/>
                        <a:pt x="31" y="4"/>
                        <a:pt x="30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4" name="Freeform 26"/>
              <p:cNvSpPr>
                <a:spLocks/>
              </p:cNvSpPr>
              <p:nvPr/>
            </p:nvSpPr>
            <p:spPr bwMode="auto">
              <a:xfrm rot="314329">
                <a:off x="229" y="812"/>
                <a:ext cx="15" cy="7"/>
              </a:xfrm>
              <a:custGeom>
                <a:avLst/>
                <a:gdLst>
                  <a:gd name="T0" fmla="*/ 0 w 31"/>
                  <a:gd name="T1" fmla="*/ 2 h 15"/>
                  <a:gd name="T2" fmla="*/ 2 w 31"/>
                  <a:gd name="T3" fmla="*/ 0 h 15"/>
                  <a:gd name="T4" fmla="*/ 5 w 31"/>
                  <a:gd name="T5" fmla="*/ 2 h 15"/>
                  <a:gd name="T6" fmla="*/ 7 w 31"/>
                  <a:gd name="T7" fmla="*/ 0 h 15"/>
                  <a:gd name="T8" fmla="*/ 5 w 31"/>
                  <a:gd name="T9" fmla="*/ 3 h 15"/>
                  <a:gd name="T10" fmla="*/ 2 w 31"/>
                  <a:gd name="T11" fmla="*/ 2 h 15"/>
                  <a:gd name="T12" fmla="*/ 0 w 31"/>
                  <a:gd name="T13" fmla="*/ 2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15"/>
                  <a:gd name="T23" fmla="*/ 31 w 31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15">
                    <a:moveTo>
                      <a:pt x="0" y="8"/>
                    </a:moveTo>
                    <a:cubicBezTo>
                      <a:pt x="0" y="7"/>
                      <a:pt x="6" y="2"/>
                      <a:pt x="9" y="2"/>
                    </a:cubicBezTo>
                    <a:cubicBezTo>
                      <a:pt x="12" y="2"/>
                      <a:pt x="16" y="8"/>
                      <a:pt x="20" y="8"/>
                    </a:cubicBezTo>
                    <a:cubicBezTo>
                      <a:pt x="24" y="8"/>
                      <a:pt x="31" y="0"/>
                      <a:pt x="31" y="1"/>
                    </a:cubicBezTo>
                    <a:cubicBezTo>
                      <a:pt x="31" y="2"/>
                      <a:pt x="25" y="13"/>
                      <a:pt x="22" y="14"/>
                    </a:cubicBezTo>
                    <a:cubicBezTo>
                      <a:pt x="19" y="15"/>
                      <a:pt x="14" y="10"/>
                      <a:pt x="10" y="9"/>
                    </a:cubicBezTo>
                    <a:cubicBezTo>
                      <a:pt x="6" y="8"/>
                      <a:pt x="2" y="8"/>
                      <a:pt x="0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 flipH="1">
              <a:off x="6117" y="8770"/>
              <a:ext cx="1395" cy="2811"/>
              <a:chOff x="142" y="764"/>
              <a:chExt cx="186" cy="408"/>
            </a:xfrm>
          </p:grpSpPr>
          <p:grpSp>
            <p:nvGrpSpPr>
              <p:cNvPr id="7" name="Group 28"/>
              <p:cNvGrpSpPr>
                <a:grpSpLocks/>
              </p:cNvGrpSpPr>
              <p:nvPr/>
            </p:nvGrpSpPr>
            <p:grpSpPr bwMode="auto">
              <a:xfrm>
                <a:off x="142" y="764"/>
                <a:ext cx="186" cy="408"/>
                <a:chOff x="142" y="764"/>
                <a:chExt cx="186" cy="408"/>
              </a:xfrm>
            </p:grpSpPr>
            <p:sp>
              <p:nvSpPr>
                <p:cNvPr id="31" name="Freeform 29"/>
                <p:cNvSpPr>
                  <a:spLocks/>
                </p:cNvSpPr>
                <p:nvPr/>
              </p:nvSpPr>
              <p:spPr bwMode="auto">
                <a:xfrm>
                  <a:off x="142" y="764"/>
                  <a:ext cx="186" cy="408"/>
                </a:xfrm>
                <a:custGeom>
                  <a:avLst/>
                  <a:gdLst>
                    <a:gd name="T0" fmla="*/ 93 w 186"/>
                    <a:gd name="T1" fmla="*/ 33 h 408"/>
                    <a:gd name="T2" fmla="*/ 67 w 186"/>
                    <a:gd name="T3" fmla="*/ 16 h 408"/>
                    <a:gd name="T4" fmla="*/ 55 w 186"/>
                    <a:gd name="T5" fmla="*/ 9 h 408"/>
                    <a:gd name="T6" fmla="*/ 55 w 186"/>
                    <a:gd name="T7" fmla="*/ 6 h 408"/>
                    <a:gd name="T8" fmla="*/ 42 w 186"/>
                    <a:gd name="T9" fmla="*/ 10 h 408"/>
                    <a:gd name="T10" fmla="*/ 32 w 186"/>
                    <a:gd name="T11" fmla="*/ 25 h 408"/>
                    <a:gd name="T12" fmla="*/ 44 w 186"/>
                    <a:gd name="T13" fmla="*/ 71 h 408"/>
                    <a:gd name="T14" fmla="*/ 78 w 186"/>
                    <a:gd name="T15" fmla="*/ 166 h 408"/>
                    <a:gd name="T16" fmla="*/ 42 w 186"/>
                    <a:gd name="T17" fmla="*/ 252 h 408"/>
                    <a:gd name="T18" fmla="*/ 29 w 186"/>
                    <a:gd name="T19" fmla="*/ 235 h 408"/>
                    <a:gd name="T20" fmla="*/ 56 w 186"/>
                    <a:gd name="T21" fmla="*/ 144 h 408"/>
                    <a:gd name="T22" fmla="*/ 24 w 186"/>
                    <a:gd name="T23" fmla="*/ 76 h 408"/>
                    <a:gd name="T24" fmla="*/ 10 w 186"/>
                    <a:gd name="T25" fmla="*/ 115 h 408"/>
                    <a:gd name="T26" fmla="*/ 6 w 186"/>
                    <a:gd name="T27" fmla="*/ 210 h 408"/>
                    <a:gd name="T28" fmla="*/ 16 w 186"/>
                    <a:gd name="T29" fmla="*/ 286 h 408"/>
                    <a:gd name="T30" fmla="*/ 42 w 186"/>
                    <a:gd name="T31" fmla="*/ 273 h 408"/>
                    <a:gd name="T32" fmla="*/ 42 w 186"/>
                    <a:gd name="T33" fmla="*/ 319 h 408"/>
                    <a:gd name="T34" fmla="*/ 21 w 186"/>
                    <a:gd name="T35" fmla="*/ 346 h 408"/>
                    <a:gd name="T36" fmla="*/ 25 w 186"/>
                    <a:gd name="T37" fmla="*/ 395 h 408"/>
                    <a:gd name="T38" fmla="*/ 44 w 186"/>
                    <a:gd name="T39" fmla="*/ 402 h 408"/>
                    <a:gd name="T40" fmla="*/ 58 w 186"/>
                    <a:gd name="T41" fmla="*/ 386 h 408"/>
                    <a:gd name="T42" fmla="*/ 39 w 186"/>
                    <a:gd name="T43" fmla="*/ 382 h 408"/>
                    <a:gd name="T44" fmla="*/ 37 w 186"/>
                    <a:gd name="T45" fmla="*/ 353 h 408"/>
                    <a:gd name="T46" fmla="*/ 86 w 186"/>
                    <a:gd name="T47" fmla="*/ 331 h 408"/>
                    <a:gd name="T48" fmla="*/ 91 w 186"/>
                    <a:gd name="T49" fmla="*/ 261 h 408"/>
                    <a:gd name="T50" fmla="*/ 90 w 186"/>
                    <a:gd name="T51" fmla="*/ 296 h 408"/>
                    <a:gd name="T52" fmla="*/ 114 w 186"/>
                    <a:gd name="T53" fmla="*/ 323 h 408"/>
                    <a:gd name="T54" fmla="*/ 123 w 186"/>
                    <a:gd name="T55" fmla="*/ 359 h 408"/>
                    <a:gd name="T56" fmla="*/ 151 w 186"/>
                    <a:gd name="T57" fmla="*/ 387 h 408"/>
                    <a:gd name="T58" fmla="*/ 169 w 186"/>
                    <a:gd name="T59" fmla="*/ 370 h 408"/>
                    <a:gd name="T60" fmla="*/ 143 w 186"/>
                    <a:gd name="T61" fmla="*/ 366 h 408"/>
                    <a:gd name="T62" fmla="*/ 134 w 186"/>
                    <a:gd name="T63" fmla="*/ 326 h 408"/>
                    <a:gd name="T64" fmla="*/ 129 w 186"/>
                    <a:gd name="T65" fmla="*/ 268 h 408"/>
                    <a:gd name="T66" fmla="*/ 101 w 186"/>
                    <a:gd name="T67" fmla="*/ 242 h 408"/>
                    <a:gd name="T68" fmla="*/ 127 w 186"/>
                    <a:gd name="T69" fmla="*/ 189 h 408"/>
                    <a:gd name="T70" fmla="*/ 120 w 186"/>
                    <a:gd name="T71" fmla="*/ 163 h 408"/>
                    <a:gd name="T72" fmla="*/ 139 w 186"/>
                    <a:gd name="T73" fmla="*/ 182 h 408"/>
                    <a:gd name="T74" fmla="*/ 153 w 186"/>
                    <a:gd name="T75" fmla="*/ 171 h 408"/>
                    <a:gd name="T76" fmla="*/ 161 w 186"/>
                    <a:gd name="T77" fmla="*/ 150 h 408"/>
                    <a:gd name="T78" fmla="*/ 182 w 186"/>
                    <a:gd name="T79" fmla="*/ 144 h 408"/>
                    <a:gd name="T80" fmla="*/ 177 w 186"/>
                    <a:gd name="T81" fmla="*/ 137 h 408"/>
                    <a:gd name="T82" fmla="*/ 159 w 186"/>
                    <a:gd name="T83" fmla="*/ 130 h 408"/>
                    <a:gd name="T84" fmla="*/ 144 w 186"/>
                    <a:gd name="T85" fmla="*/ 154 h 408"/>
                    <a:gd name="T86" fmla="*/ 140 w 186"/>
                    <a:gd name="T87" fmla="*/ 131 h 408"/>
                    <a:gd name="T88" fmla="*/ 160 w 186"/>
                    <a:gd name="T89" fmla="*/ 106 h 408"/>
                    <a:gd name="T90" fmla="*/ 168 w 186"/>
                    <a:gd name="T91" fmla="*/ 80 h 408"/>
                    <a:gd name="T92" fmla="*/ 155 w 186"/>
                    <a:gd name="T93" fmla="*/ 56 h 408"/>
                    <a:gd name="T94" fmla="*/ 152 w 186"/>
                    <a:gd name="T95" fmla="*/ 88 h 408"/>
                    <a:gd name="T96" fmla="*/ 121 w 186"/>
                    <a:gd name="T97" fmla="*/ 102 h 408"/>
                    <a:gd name="T98" fmla="*/ 76 w 186"/>
                    <a:gd name="T99" fmla="*/ 62 h 408"/>
                    <a:gd name="T100" fmla="*/ 68 w 186"/>
                    <a:gd name="T101" fmla="*/ 52 h 408"/>
                    <a:gd name="T102" fmla="*/ 83 w 186"/>
                    <a:gd name="T103" fmla="*/ 48 h 408"/>
                    <a:gd name="T104" fmla="*/ 97 w 186"/>
                    <a:gd name="T105" fmla="*/ 37 h 40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6"/>
                    <a:gd name="T160" fmla="*/ 0 h 408"/>
                    <a:gd name="T161" fmla="*/ 186 w 186"/>
                    <a:gd name="T162" fmla="*/ 408 h 40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6" h="408">
                      <a:moveTo>
                        <a:pt x="97" y="37"/>
                      </a:moveTo>
                      <a:cubicBezTo>
                        <a:pt x="97" y="35"/>
                        <a:pt x="95" y="35"/>
                        <a:pt x="93" y="33"/>
                      </a:cubicBezTo>
                      <a:cubicBezTo>
                        <a:pt x="91" y="31"/>
                        <a:pt x="89" y="26"/>
                        <a:pt x="85" y="23"/>
                      </a:cubicBezTo>
                      <a:cubicBezTo>
                        <a:pt x="81" y="20"/>
                        <a:pt x="70" y="19"/>
                        <a:pt x="67" y="16"/>
                      </a:cubicBezTo>
                      <a:cubicBezTo>
                        <a:pt x="64" y="13"/>
                        <a:pt x="68" y="6"/>
                        <a:pt x="66" y="5"/>
                      </a:cubicBezTo>
                      <a:cubicBezTo>
                        <a:pt x="64" y="4"/>
                        <a:pt x="58" y="7"/>
                        <a:pt x="55" y="9"/>
                      </a:cubicBezTo>
                      <a:cubicBezTo>
                        <a:pt x="52" y="11"/>
                        <a:pt x="51" y="17"/>
                        <a:pt x="51" y="17"/>
                      </a:cubicBezTo>
                      <a:cubicBezTo>
                        <a:pt x="51" y="17"/>
                        <a:pt x="55" y="9"/>
                        <a:pt x="55" y="6"/>
                      </a:cubicBezTo>
                      <a:cubicBezTo>
                        <a:pt x="55" y="3"/>
                        <a:pt x="54" y="0"/>
                        <a:pt x="52" y="1"/>
                      </a:cubicBezTo>
                      <a:cubicBezTo>
                        <a:pt x="50" y="2"/>
                        <a:pt x="44" y="7"/>
                        <a:pt x="42" y="10"/>
                      </a:cubicBezTo>
                      <a:cubicBezTo>
                        <a:pt x="40" y="13"/>
                        <a:pt x="40" y="19"/>
                        <a:pt x="38" y="21"/>
                      </a:cubicBezTo>
                      <a:cubicBezTo>
                        <a:pt x="36" y="23"/>
                        <a:pt x="33" y="21"/>
                        <a:pt x="32" y="25"/>
                      </a:cubicBezTo>
                      <a:cubicBezTo>
                        <a:pt x="31" y="29"/>
                        <a:pt x="27" y="35"/>
                        <a:pt x="29" y="43"/>
                      </a:cubicBezTo>
                      <a:cubicBezTo>
                        <a:pt x="31" y="51"/>
                        <a:pt x="37" y="58"/>
                        <a:pt x="44" y="71"/>
                      </a:cubicBezTo>
                      <a:cubicBezTo>
                        <a:pt x="51" y="84"/>
                        <a:pt x="68" y="106"/>
                        <a:pt x="74" y="122"/>
                      </a:cubicBezTo>
                      <a:cubicBezTo>
                        <a:pt x="80" y="138"/>
                        <a:pt x="80" y="151"/>
                        <a:pt x="78" y="166"/>
                      </a:cubicBezTo>
                      <a:cubicBezTo>
                        <a:pt x="76" y="181"/>
                        <a:pt x="65" y="198"/>
                        <a:pt x="59" y="212"/>
                      </a:cubicBezTo>
                      <a:cubicBezTo>
                        <a:pt x="53" y="226"/>
                        <a:pt x="47" y="244"/>
                        <a:pt x="42" y="252"/>
                      </a:cubicBezTo>
                      <a:cubicBezTo>
                        <a:pt x="37" y="260"/>
                        <a:pt x="31" y="264"/>
                        <a:pt x="29" y="261"/>
                      </a:cubicBezTo>
                      <a:cubicBezTo>
                        <a:pt x="27" y="258"/>
                        <a:pt x="26" y="247"/>
                        <a:pt x="29" y="235"/>
                      </a:cubicBezTo>
                      <a:cubicBezTo>
                        <a:pt x="32" y="223"/>
                        <a:pt x="44" y="204"/>
                        <a:pt x="48" y="189"/>
                      </a:cubicBezTo>
                      <a:cubicBezTo>
                        <a:pt x="52" y="174"/>
                        <a:pt x="59" y="160"/>
                        <a:pt x="56" y="144"/>
                      </a:cubicBezTo>
                      <a:cubicBezTo>
                        <a:pt x="53" y="128"/>
                        <a:pt x="35" y="101"/>
                        <a:pt x="30" y="90"/>
                      </a:cubicBezTo>
                      <a:cubicBezTo>
                        <a:pt x="25" y="79"/>
                        <a:pt x="27" y="77"/>
                        <a:pt x="24" y="76"/>
                      </a:cubicBezTo>
                      <a:cubicBezTo>
                        <a:pt x="21" y="75"/>
                        <a:pt x="12" y="77"/>
                        <a:pt x="10" y="83"/>
                      </a:cubicBezTo>
                      <a:cubicBezTo>
                        <a:pt x="8" y="89"/>
                        <a:pt x="9" y="104"/>
                        <a:pt x="10" y="115"/>
                      </a:cubicBezTo>
                      <a:cubicBezTo>
                        <a:pt x="11" y="126"/>
                        <a:pt x="14" y="133"/>
                        <a:pt x="13" y="149"/>
                      </a:cubicBezTo>
                      <a:cubicBezTo>
                        <a:pt x="12" y="165"/>
                        <a:pt x="8" y="193"/>
                        <a:pt x="6" y="210"/>
                      </a:cubicBezTo>
                      <a:cubicBezTo>
                        <a:pt x="4" y="227"/>
                        <a:pt x="0" y="241"/>
                        <a:pt x="2" y="254"/>
                      </a:cubicBezTo>
                      <a:cubicBezTo>
                        <a:pt x="4" y="267"/>
                        <a:pt x="11" y="281"/>
                        <a:pt x="16" y="286"/>
                      </a:cubicBezTo>
                      <a:cubicBezTo>
                        <a:pt x="21" y="291"/>
                        <a:pt x="30" y="287"/>
                        <a:pt x="34" y="285"/>
                      </a:cubicBezTo>
                      <a:cubicBezTo>
                        <a:pt x="38" y="283"/>
                        <a:pt x="42" y="271"/>
                        <a:pt x="42" y="273"/>
                      </a:cubicBezTo>
                      <a:cubicBezTo>
                        <a:pt x="42" y="275"/>
                        <a:pt x="36" y="291"/>
                        <a:pt x="36" y="299"/>
                      </a:cubicBezTo>
                      <a:cubicBezTo>
                        <a:pt x="36" y="307"/>
                        <a:pt x="42" y="313"/>
                        <a:pt x="42" y="319"/>
                      </a:cubicBezTo>
                      <a:cubicBezTo>
                        <a:pt x="42" y="325"/>
                        <a:pt x="37" y="334"/>
                        <a:pt x="34" y="338"/>
                      </a:cubicBezTo>
                      <a:cubicBezTo>
                        <a:pt x="31" y="342"/>
                        <a:pt x="23" y="339"/>
                        <a:pt x="21" y="346"/>
                      </a:cubicBezTo>
                      <a:cubicBezTo>
                        <a:pt x="19" y="353"/>
                        <a:pt x="23" y="371"/>
                        <a:pt x="24" y="379"/>
                      </a:cubicBezTo>
                      <a:cubicBezTo>
                        <a:pt x="25" y="387"/>
                        <a:pt x="23" y="390"/>
                        <a:pt x="25" y="395"/>
                      </a:cubicBezTo>
                      <a:cubicBezTo>
                        <a:pt x="27" y="400"/>
                        <a:pt x="35" y="406"/>
                        <a:pt x="38" y="407"/>
                      </a:cubicBezTo>
                      <a:cubicBezTo>
                        <a:pt x="41" y="408"/>
                        <a:pt x="41" y="404"/>
                        <a:pt x="44" y="402"/>
                      </a:cubicBezTo>
                      <a:cubicBezTo>
                        <a:pt x="47" y="400"/>
                        <a:pt x="56" y="400"/>
                        <a:pt x="58" y="397"/>
                      </a:cubicBezTo>
                      <a:cubicBezTo>
                        <a:pt x="60" y="394"/>
                        <a:pt x="59" y="388"/>
                        <a:pt x="58" y="386"/>
                      </a:cubicBezTo>
                      <a:cubicBezTo>
                        <a:pt x="57" y="384"/>
                        <a:pt x="53" y="383"/>
                        <a:pt x="50" y="382"/>
                      </a:cubicBezTo>
                      <a:cubicBezTo>
                        <a:pt x="47" y="381"/>
                        <a:pt x="41" y="384"/>
                        <a:pt x="39" y="382"/>
                      </a:cubicBezTo>
                      <a:cubicBezTo>
                        <a:pt x="37" y="380"/>
                        <a:pt x="35" y="376"/>
                        <a:pt x="35" y="371"/>
                      </a:cubicBezTo>
                      <a:cubicBezTo>
                        <a:pt x="35" y="366"/>
                        <a:pt x="32" y="357"/>
                        <a:pt x="37" y="353"/>
                      </a:cubicBezTo>
                      <a:cubicBezTo>
                        <a:pt x="42" y="349"/>
                        <a:pt x="58" y="352"/>
                        <a:pt x="66" y="348"/>
                      </a:cubicBezTo>
                      <a:cubicBezTo>
                        <a:pt x="74" y="344"/>
                        <a:pt x="83" y="341"/>
                        <a:pt x="86" y="331"/>
                      </a:cubicBezTo>
                      <a:cubicBezTo>
                        <a:pt x="89" y="321"/>
                        <a:pt x="84" y="302"/>
                        <a:pt x="85" y="290"/>
                      </a:cubicBezTo>
                      <a:cubicBezTo>
                        <a:pt x="86" y="278"/>
                        <a:pt x="90" y="262"/>
                        <a:pt x="91" y="261"/>
                      </a:cubicBezTo>
                      <a:cubicBezTo>
                        <a:pt x="92" y="260"/>
                        <a:pt x="89" y="276"/>
                        <a:pt x="89" y="282"/>
                      </a:cubicBezTo>
                      <a:cubicBezTo>
                        <a:pt x="89" y="288"/>
                        <a:pt x="89" y="292"/>
                        <a:pt x="90" y="296"/>
                      </a:cubicBezTo>
                      <a:cubicBezTo>
                        <a:pt x="91" y="300"/>
                        <a:pt x="91" y="302"/>
                        <a:pt x="95" y="307"/>
                      </a:cubicBezTo>
                      <a:cubicBezTo>
                        <a:pt x="99" y="312"/>
                        <a:pt x="111" y="317"/>
                        <a:pt x="114" y="323"/>
                      </a:cubicBezTo>
                      <a:cubicBezTo>
                        <a:pt x="117" y="329"/>
                        <a:pt x="111" y="337"/>
                        <a:pt x="112" y="343"/>
                      </a:cubicBezTo>
                      <a:cubicBezTo>
                        <a:pt x="113" y="349"/>
                        <a:pt x="119" y="352"/>
                        <a:pt x="123" y="359"/>
                      </a:cubicBezTo>
                      <a:cubicBezTo>
                        <a:pt x="127" y="366"/>
                        <a:pt x="130" y="377"/>
                        <a:pt x="135" y="382"/>
                      </a:cubicBezTo>
                      <a:cubicBezTo>
                        <a:pt x="140" y="387"/>
                        <a:pt x="146" y="388"/>
                        <a:pt x="151" y="387"/>
                      </a:cubicBezTo>
                      <a:cubicBezTo>
                        <a:pt x="156" y="386"/>
                        <a:pt x="162" y="379"/>
                        <a:pt x="165" y="376"/>
                      </a:cubicBezTo>
                      <a:cubicBezTo>
                        <a:pt x="168" y="373"/>
                        <a:pt x="170" y="372"/>
                        <a:pt x="169" y="370"/>
                      </a:cubicBezTo>
                      <a:cubicBezTo>
                        <a:pt x="168" y="368"/>
                        <a:pt x="161" y="364"/>
                        <a:pt x="157" y="363"/>
                      </a:cubicBezTo>
                      <a:cubicBezTo>
                        <a:pt x="153" y="362"/>
                        <a:pt x="147" y="369"/>
                        <a:pt x="143" y="366"/>
                      </a:cubicBezTo>
                      <a:cubicBezTo>
                        <a:pt x="139" y="363"/>
                        <a:pt x="132" y="352"/>
                        <a:pt x="131" y="345"/>
                      </a:cubicBezTo>
                      <a:cubicBezTo>
                        <a:pt x="130" y="338"/>
                        <a:pt x="133" y="334"/>
                        <a:pt x="134" y="326"/>
                      </a:cubicBezTo>
                      <a:cubicBezTo>
                        <a:pt x="135" y="318"/>
                        <a:pt x="138" y="305"/>
                        <a:pt x="137" y="295"/>
                      </a:cubicBezTo>
                      <a:cubicBezTo>
                        <a:pt x="136" y="285"/>
                        <a:pt x="134" y="275"/>
                        <a:pt x="129" y="268"/>
                      </a:cubicBezTo>
                      <a:cubicBezTo>
                        <a:pt x="124" y="261"/>
                        <a:pt x="112" y="256"/>
                        <a:pt x="107" y="252"/>
                      </a:cubicBezTo>
                      <a:cubicBezTo>
                        <a:pt x="102" y="248"/>
                        <a:pt x="101" y="248"/>
                        <a:pt x="101" y="242"/>
                      </a:cubicBezTo>
                      <a:cubicBezTo>
                        <a:pt x="101" y="236"/>
                        <a:pt x="105" y="226"/>
                        <a:pt x="109" y="217"/>
                      </a:cubicBezTo>
                      <a:cubicBezTo>
                        <a:pt x="113" y="208"/>
                        <a:pt x="124" y="196"/>
                        <a:pt x="127" y="189"/>
                      </a:cubicBezTo>
                      <a:cubicBezTo>
                        <a:pt x="130" y="182"/>
                        <a:pt x="130" y="179"/>
                        <a:pt x="129" y="175"/>
                      </a:cubicBezTo>
                      <a:cubicBezTo>
                        <a:pt x="128" y="171"/>
                        <a:pt x="120" y="164"/>
                        <a:pt x="120" y="163"/>
                      </a:cubicBezTo>
                      <a:cubicBezTo>
                        <a:pt x="120" y="162"/>
                        <a:pt x="128" y="167"/>
                        <a:pt x="131" y="170"/>
                      </a:cubicBezTo>
                      <a:cubicBezTo>
                        <a:pt x="134" y="173"/>
                        <a:pt x="136" y="180"/>
                        <a:pt x="139" y="182"/>
                      </a:cubicBezTo>
                      <a:cubicBezTo>
                        <a:pt x="142" y="184"/>
                        <a:pt x="147" y="183"/>
                        <a:pt x="149" y="181"/>
                      </a:cubicBezTo>
                      <a:cubicBezTo>
                        <a:pt x="151" y="179"/>
                        <a:pt x="152" y="174"/>
                        <a:pt x="153" y="171"/>
                      </a:cubicBezTo>
                      <a:cubicBezTo>
                        <a:pt x="154" y="168"/>
                        <a:pt x="152" y="166"/>
                        <a:pt x="153" y="163"/>
                      </a:cubicBezTo>
                      <a:cubicBezTo>
                        <a:pt x="154" y="160"/>
                        <a:pt x="158" y="152"/>
                        <a:pt x="161" y="150"/>
                      </a:cubicBezTo>
                      <a:cubicBezTo>
                        <a:pt x="164" y="148"/>
                        <a:pt x="169" y="152"/>
                        <a:pt x="173" y="151"/>
                      </a:cubicBezTo>
                      <a:cubicBezTo>
                        <a:pt x="177" y="150"/>
                        <a:pt x="180" y="146"/>
                        <a:pt x="182" y="144"/>
                      </a:cubicBezTo>
                      <a:cubicBezTo>
                        <a:pt x="184" y="142"/>
                        <a:pt x="186" y="138"/>
                        <a:pt x="185" y="137"/>
                      </a:cubicBezTo>
                      <a:cubicBezTo>
                        <a:pt x="184" y="136"/>
                        <a:pt x="179" y="138"/>
                        <a:pt x="177" y="137"/>
                      </a:cubicBezTo>
                      <a:cubicBezTo>
                        <a:pt x="175" y="136"/>
                        <a:pt x="176" y="130"/>
                        <a:pt x="173" y="129"/>
                      </a:cubicBezTo>
                      <a:cubicBezTo>
                        <a:pt x="170" y="128"/>
                        <a:pt x="162" y="129"/>
                        <a:pt x="159" y="130"/>
                      </a:cubicBezTo>
                      <a:cubicBezTo>
                        <a:pt x="156" y="131"/>
                        <a:pt x="155" y="134"/>
                        <a:pt x="152" y="138"/>
                      </a:cubicBezTo>
                      <a:cubicBezTo>
                        <a:pt x="149" y="142"/>
                        <a:pt x="147" y="154"/>
                        <a:pt x="144" y="154"/>
                      </a:cubicBezTo>
                      <a:cubicBezTo>
                        <a:pt x="141" y="154"/>
                        <a:pt x="137" y="143"/>
                        <a:pt x="136" y="139"/>
                      </a:cubicBezTo>
                      <a:cubicBezTo>
                        <a:pt x="135" y="135"/>
                        <a:pt x="137" y="133"/>
                        <a:pt x="140" y="131"/>
                      </a:cubicBezTo>
                      <a:cubicBezTo>
                        <a:pt x="143" y="129"/>
                        <a:pt x="148" y="129"/>
                        <a:pt x="151" y="125"/>
                      </a:cubicBezTo>
                      <a:cubicBezTo>
                        <a:pt x="154" y="121"/>
                        <a:pt x="159" y="111"/>
                        <a:pt x="160" y="106"/>
                      </a:cubicBezTo>
                      <a:cubicBezTo>
                        <a:pt x="161" y="101"/>
                        <a:pt x="159" y="98"/>
                        <a:pt x="160" y="94"/>
                      </a:cubicBezTo>
                      <a:cubicBezTo>
                        <a:pt x="161" y="90"/>
                        <a:pt x="167" y="85"/>
                        <a:pt x="168" y="80"/>
                      </a:cubicBezTo>
                      <a:cubicBezTo>
                        <a:pt x="169" y="75"/>
                        <a:pt x="170" y="66"/>
                        <a:pt x="168" y="62"/>
                      </a:cubicBezTo>
                      <a:cubicBezTo>
                        <a:pt x="166" y="58"/>
                        <a:pt x="158" y="54"/>
                        <a:pt x="155" y="56"/>
                      </a:cubicBezTo>
                      <a:cubicBezTo>
                        <a:pt x="152" y="58"/>
                        <a:pt x="151" y="68"/>
                        <a:pt x="150" y="73"/>
                      </a:cubicBezTo>
                      <a:cubicBezTo>
                        <a:pt x="149" y="78"/>
                        <a:pt x="154" y="83"/>
                        <a:pt x="152" y="88"/>
                      </a:cubicBezTo>
                      <a:cubicBezTo>
                        <a:pt x="150" y="93"/>
                        <a:pt x="145" y="104"/>
                        <a:pt x="140" y="106"/>
                      </a:cubicBezTo>
                      <a:cubicBezTo>
                        <a:pt x="135" y="108"/>
                        <a:pt x="127" y="106"/>
                        <a:pt x="121" y="102"/>
                      </a:cubicBezTo>
                      <a:cubicBezTo>
                        <a:pt x="115" y="98"/>
                        <a:pt x="111" y="91"/>
                        <a:pt x="103" y="84"/>
                      </a:cubicBezTo>
                      <a:cubicBezTo>
                        <a:pt x="95" y="77"/>
                        <a:pt x="82" y="66"/>
                        <a:pt x="76" y="62"/>
                      </a:cubicBezTo>
                      <a:cubicBezTo>
                        <a:pt x="70" y="58"/>
                        <a:pt x="70" y="62"/>
                        <a:pt x="69" y="60"/>
                      </a:cubicBezTo>
                      <a:cubicBezTo>
                        <a:pt x="68" y="58"/>
                        <a:pt x="66" y="53"/>
                        <a:pt x="68" y="52"/>
                      </a:cubicBezTo>
                      <a:cubicBezTo>
                        <a:pt x="70" y="51"/>
                        <a:pt x="82" y="55"/>
                        <a:pt x="84" y="54"/>
                      </a:cubicBezTo>
                      <a:cubicBezTo>
                        <a:pt x="86" y="53"/>
                        <a:pt x="82" y="49"/>
                        <a:pt x="83" y="48"/>
                      </a:cubicBezTo>
                      <a:cubicBezTo>
                        <a:pt x="84" y="47"/>
                        <a:pt x="88" y="49"/>
                        <a:pt x="91" y="47"/>
                      </a:cubicBezTo>
                      <a:cubicBezTo>
                        <a:pt x="94" y="45"/>
                        <a:pt x="97" y="40"/>
                        <a:pt x="97" y="3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" name="Freeform 30"/>
                <p:cNvSpPr>
                  <a:spLocks/>
                </p:cNvSpPr>
                <p:nvPr/>
              </p:nvSpPr>
              <p:spPr bwMode="auto">
                <a:xfrm rot="678596">
                  <a:off x="211" y="790"/>
                  <a:ext cx="11" cy="5"/>
                </a:xfrm>
                <a:custGeom>
                  <a:avLst/>
                  <a:gdLst>
                    <a:gd name="T0" fmla="*/ 4 w 31"/>
                    <a:gd name="T1" fmla="*/ 0 h 16"/>
                    <a:gd name="T2" fmla="*/ 1 w 31"/>
                    <a:gd name="T3" fmla="*/ 0 h 16"/>
                    <a:gd name="T4" fmla="*/ 0 w 31"/>
                    <a:gd name="T5" fmla="*/ 1 h 16"/>
                    <a:gd name="T6" fmla="*/ 2 w 31"/>
                    <a:gd name="T7" fmla="*/ 2 h 16"/>
                    <a:gd name="T8" fmla="*/ 4 w 31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16"/>
                    <a:gd name="T17" fmla="*/ 31 w 31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16">
                      <a:moveTo>
                        <a:pt x="30" y="2"/>
                      </a:moveTo>
                      <a:cubicBezTo>
                        <a:pt x="29" y="0"/>
                        <a:pt x="15" y="2"/>
                        <a:pt x="10" y="3"/>
                      </a:cubicBezTo>
                      <a:cubicBezTo>
                        <a:pt x="5" y="4"/>
                        <a:pt x="0" y="7"/>
                        <a:pt x="1" y="9"/>
                      </a:cubicBezTo>
                      <a:cubicBezTo>
                        <a:pt x="2" y="11"/>
                        <a:pt x="13" y="16"/>
                        <a:pt x="18" y="15"/>
                      </a:cubicBezTo>
                      <a:cubicBezTo>
                        <a:pt x="23" y="14"/>
                        <a:pt x="31" y="4"/>
                        <a:pt x="30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 rot="314329">
                <a:off x="229" y="812"/>
                <a:ext cx="15" cy="7"/>
              </a:xfrm>
              <a:custGeom>
                <a:avLst/>
                <a:gdLst>
                  <a:gd name="T0" fmla="*/ 0 w 31"/>
                  <a:gd name="T1" fmla="*/ 2 h 15"/>
                  <a:gd name="T2" fmla="*/ 2 w 31"/>
                  <a:gd name="T3" fmla="*/ 0 h 15"/>
                  <a:gd name="T4" fmla="*/ 5 w 31"/>
                  <a:gd name="T5" fmla="*/ 2 h 15"/>
                  <a:gd name="T6" fmla="*/ 7 w 31"/>
                  <a:gd name="T7" fmla="*/ 0 h 15"/>
                  <a:gd name="T8" fmla="*/ 5 w 31"/>
                  <a:gd name="T9" fmla="*/ 3 h 15"/>
                  <a:gd name="T10" fmla="*/ 2 w 31"/>
                  <a:gd name="T11" fmla="*/ 2 h 15"/>
                  <a:gd name="T12" fmla="*/ 0 w 31"/>
                  <a:gd name="T13" fmla="*/ 2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15"/>
                  <a:gd name="T23" fmla="*/ 31 w 31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15">
                    <a:moveTo>
                      <a:pt x="0" y="8"/>
                    </a:moveTo>
                    <a:cubicBezTo>
                      <a:pt x="0" y="7"/>
                      <a:pt x="6" y="2"/>
                      <a:pt x="9" y="2"/>
                    </a:cubicBezTo>
                    <a:cubicBezTo>
                      <a:pt x="12" y="2"/>
                      <a:pt x="16" y="8"/>
                      <a:pt x="20" y="8"/>
                    </a:cubicBezTo>
                    <a:cubicBezTo>
                      <a:pt x="24" y="8"/>
                      <a:pt x="31" y="0"/>
                      <a:pt x="31" y="1"/>
                    </a:cubicBezTo>
                    <a:cubicBezTo>
                      <a:pt x="31" y="2"/>
                      <a:pt x="25" y="13"/>
                      <a:pt x="22" y="14"/>
                    </a:cubicBezTo>
                    <a:cubicBezTo>
                      <a:pt x="19" y="15"/>
                      <a:pt x="14" y="10"/>
                      <a:pt x="10" y="9"/>
                    </a:cubicBezTo>
                    <a:cubicBezTo>
                      <a:pt x="6" y="8"/>
                      <a:pt x="2" y="8"/>
                      <a:pt x="0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5292" y="9041"/>
              <a:ext cx="969" cy="627"/>
            </a:xfrm>
            <a:custGeom>
              <a:avLst/>
              <a:gdLst>
                <a:gd name="T0" fmla="*/ 18 w 928"/>
                <a:gd name="T1" fmla="*/ 627 h 627"/>
                <a:gd name="T2" fmla="*/ 1012 w 928"/>
                <a:gd name="T3" fmla="*/ 627 h 627"/>
                <a:gd name="T4" fmla="*/ 763 w 928"/>
                <a:gd name="T5" fmla="*/ 114 h 627"/>
                <a:gd name="T6" fmla="*/ 763 w 928"/>
                <a:gd name="T7" fmla="*/ 0 h 627"/>
                <a:gd name="T8" fmla="*/ 266 w 928"/>
                <a:gd name="T9" fmla="*/ 0 h 627"/>
                <a:gd name="T10" fmla="*/ 266 w 928"/>
                <a:gd name="T11" fmla="*/ 114 h 627"/>
                <a:gd name="T12" fmla="*/ 18 w 928"/>
                <a:gd name="T13" fmla="*/ 627 h 6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8"/>
                <a:gd name="T22" fmla="*/ 0 h 627"/>
                <a:gd name="T23" fmla="*/ 928 w 928"/>
                <a:gd name="T24" fmla="*/ 627 h 6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8" h="627">
                  <a:moveTo>
                    <a:pt x="16" y="627"/>
                  </a:moveTo>
                  <a:lnTo>
                    <a:pt x="928" y="627"/>
                  </a:lnTo>
                  <a:cubicBezTo>
                    <a:pt x="928" y="627"/>
                    <a:pt x="900" y="199"/>
                    <a:pt x="700" y="114"/>
                  </a:cubicBezTo>
                  <a:cubicBezTo>
                    <a:pt x="700" y="57"/>
                    <a:pt x="700" y="0"/>
                    <a:pt x="700" y="0"/>
                  </a:cubicBezTo>
                  <a:lnTo>
                    <a:pt x="244" y="0"/>
                  </a:lnTo>
                  <a:cubicBezTo>
                    <a:pt x="244" y="0"/>
                    <a:pt x="244" y="57"/>
                    <a:pt x="244" y="114"/>
                  </a:cubicBezTo>
                  <a:cubicBezTo>
                    <a:pt x="0" y="259"/>
                    <a:pt x="16" y="627"/>
                    <a:pt x="16" y="627"/>
                  </a:cubicBez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838997" cy="17830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6983"/>
            <a:ext cx="4486276" cy="217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2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71525"/>
            <a:ext cx="4495799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52"/>
          <p:cNvSpPr>
            <a:spLocks noChangeArrowheads="1"/>
          </p:cNvSpPr>
          <p:nvPr/>
        </p:nvSpPr>
        <p:spPr bwMode="auto">
          <a:xfrm>
            <a:off x="0" y="1"/>
            <a:ext cx="9144000" cy="771524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93373" tIns="16128" rIns="93373" bIns="16128" anchor="ctr" anchorCtr="1"/>
          <a:lstStyle/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139825" eaLnBrk="1" hangingPunct="1"/>
            <a:endParaRPr lang="ru-RU" altLang="ru-RU" sz="1400" dirty="0" smtClean="0">
              <a:solidFill>
                <a:schemeClr val="tx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План прикрытия автомобильных дорог Новосибирской области от 18.05.2016 года</a:t>
            </a:r>
          </a:p>
          <a:p>
            <a:pPr indent="266700" algn="ctr" eaLnBrk="0" hangingPunct="0"/>
            <a:endParaRPr lang="ru-RU" sz="1600" dirty="0" smtClean="0">
              <a:solidFill>
                <a:schemeClr val="bg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67"/>
          <p:cNvSpPr>
            <a:spLocks noChangeArrowheads="1"/>
          </p:cNvSpPr>
          <p:nvPr/>
        </p:nvSpPr>
        <p:spPr bwMode="auto">
          <a:xfrm>
            <a:off x="159390" y="4742302"/>
            <a:ext cx="335560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10</a:t>
            </a:fld>
            <a:endParaRPr lang="ru-RU" altLang="ru-RU" dirty="0">
              <a:solidFill>
                <a:srgbClr val="0000FF"/>
              </a:solidFill>
            </a:endParaRPr>
          </a:p>
        </p:txBody>
      </p:sp>
      <p:pic>
        <p:nvPicPr>
          <p:cNvPr id="133122" name="Picture 2" descr="4 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3426" y="771525"/>
            <a:ext cx="4600574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0" y="2945352"/>
            <a:ext cx="9144000" cy="3833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504888" y="788565"/>
            <a:ext cx="13369" cy="4354935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3900" y="2978092"/>
            <a:ext cx="4610100" cy="216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 descr="E:\Документы FTP\Фото\КШУ_ДТП затор _Мочище\Фото КШУ 2017\Чернышев_мчс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575421"/>
            <a:ext cx="4580389" cy="2568080"/>
          </a:xfrm>
          <a:prstGeom prst="rect">
            <a:avLst/>
          </a:prstGeom>
          <a:noFill/>
        </p:spPr>
      </p:pic>
      <p:pic>
        <p:nvPicPr>
          <p:cNvPr id="133124" name="Picture 4" descr="E:\Документы FTP\Фото\КШУ_ДТП затор _Мочище\Фото КШУ 2017\Чернышев_мчс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3278" y="2650921"/>
            <a:ext cx="4630722" cy="2492579"/>
          </a:xfrm>
          <a:prstGeom prst="rect">
            <a:avLst/>
          </a:prstGeom>
          <a:noFill/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477255" y="699898"/>
            <a:ext cx="4563" cy="444360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2" name="Rectangle 252"/>
          <p:cNvSpPr>
            <a:spLocks noChangeArrowheads="1"/>
          </p:cNvSpPr>
          <p:nvPr/>
        </p:nvSpPr>
        <p:spPr bwMode="auto">
          <a:xfrm>
            <a:off x="0" y="1"/>
            <a:ext cx="9144000" cy="771524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93373" tIns="16128" rIns="93373" bIns="16128" anchor="ctr" anchorCtr="1"/>
          <a:lstStyle/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139825" eaLnBrk="1" hangingPunct="1"/>
            <a:endParaRPr lang="ru-RU" altLang="ru-RU" sz="1400" dirty="0" smtClean="0">
              <a:solidFill>
                <a:schemeClr val="tx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266700" algn="ctr" eaLnBrk="0" hangingPunct="0"/>
            <a:endParaRPr lang="ru-RU" sz="1600" dirty="0" smtClean="0">
              <a:solidFill>
                <a:schemeClr val="bg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0" y="2960393"/>
            <a:ext cx="9144000" cy="569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1060512" y="112382"/>
            <a:ext cx="70397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Практические мероприятия по ликвидации ДТП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Колыванском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районе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(дорога, а/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д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Мочище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" name="AutoShape 67"/>
          <p:cNvSpPr>
            <a:spLocks noChangeArrowheads="1"/>
          </p:cNvSpPr>
          <p:nvPr/>
        </p:nvSpPr>
        <p:spPr bwMode="auto">
          <a:xfrm>
            <a:off x="159390" y="4742302"/>
            <a:ext cx="335560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11</a:t>
            </a:fld>
            <a:endParaRPr lang="ru-RU" altLang="ru-RU" dirty="0">
              <a:solidFill>
                <a:srgbClr val="0000FF"/>
              </a:solidFill>
            </a:endParaRPr>
          </a:p>
        </p:txBody>
      </p:sp>
      <p:pic>
        <p:nvPicPr>
          <p:cNvPr id="134146" name="Picture 2" descr="E:\Документы FTP\Фото\КШУ_ДТП затор _Мочище\Фото КШУ 2017\Чернышев_мчс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71526"/>
            <a:ext cx="4457700" cy="2162174"/>
          </a:xfrm>
          <a:prstGeom prst="rect">
            <a:avLst/>
          </a:prstGeom>
          <a:noFill/>
        </p:spPr>
      </p:pic>
      <p:pic>
        <p:nvPicPr>
          <p:cNvPr id="134147" name="Picture 3" descr="E:\Документы FTP\Фото\КШУ_ДТП затор _Мочище\Фото КШУ 2017\Чернышев_мчс-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500" y="771524"/>
            <a:ext cx="4635499" cy="2162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2"/>
          <p:cNvSpPr>
            <a:spLocks noChangeArrowheads="1"/>
          </p:cNvSpPr>
          <p:nvPr/>
        </p:nvSpPr>
        <p:spPr bwMode="auto">
          <a:xfrm>
            <a:off x="0" y="1"/>
            <a:ext cx="9144000" cy="771524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93373" tIns="16128" rIns="93373" bIns="16128" anchor="ctr" anchorCtr="1"/>
          <a:lstStyle/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139825" eaLnBrk="1" hangingPunct="1"/>
            <a:endParaRPr lang="ru-RU" altLang="ru-RU" sz="1400" dirty="0" smtClean="0">
              <a:solidFill>
                <a:schemeClr val="tx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266700" algn="ctr" eaLnBrk="0" hangingPunct="0"/>
            <a:endParaRPr lang="ru-RU" sz="1600" dirty="0" smtClean="0">
              <a:solidFill>
                <a:schemeClr val="bg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2" descr="G:\RvONuKJTg2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2" y="763904"/>
            <a:ext cx="4699001" cy="2185036"/>
          </a:xfrm>
          <a:prstGeom prst="rect">
            <a:avLst/>
          </a:prstGeom>
          <a:noFill/>
        </p:spPr>
      </p:pic>
      <p:pic>
        <p:nvPicPr>
          <p:cNvPr id="139267" name="Picture 3" descr="G:\rg81P3MVJZ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22800" y="768350"/>
            <a:ext cx="4521200" cy="2184400"/>
          </a:xfrm>
          <a:prstGeom prst="rect">
            <a:avLst/>
          </a:prstGeom>
          <a:noFill/>
        </p:spPr>
      </p:pic>
      <p:pic>
        <p:nvPicPr>
          <p:cNvPr id="139268" name="Picture 4" descr="G:\i0-tf4j2mg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52749"/>
            <a:ext cx="4692650" cy="2190751"/>
          </a:xfrm>
          <a:prstGeom prst="rect">
            <a:avLst/>
          </a:prstGeom>
          <a:noFill/>
        </p:spPr>
      </p:pic>
      <p:pic>
        <p:nvPicPr>
          <p:cNvPr id="139269" name="Picture 5" descr="G:\2Iu9ethMig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0100" y="2933699"/>
            <a:ext cx="4533900" cy="2209801"/>
          </a:xfrm>
          <a:prstGeom prst="rect">
            <a:avLst/>
          </a:prstGeom>
          <a:noFill/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4583418" y="763398"/>
            <a:ext cx="13749" cy="438010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0" y="2960393"/>
            <a:ext cx="9144000" cy="569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43608" y="-10729"/>
            <a:ext cx="70736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Проведение соревнований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«Лучшая команда МЧС России по проведению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 аварийно-спасательных работ при ликвидации чрезвычайных ситуаций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</a:rPr>
              <a:t>на автомобильном транспорте»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" name="AutoShape 67"/>
          <p:cNvSpPr>
            <a:spLocks noChangeArrowheads="1"/>
          </p:cNvSpPr>
          <p:nvPr/>
        </p:nvSpPr>
        <p:spPr bwMode="auto">
          <a:xfrm>
            <a:off x="159390" y="4742302"/>
            <a:ext cx="335560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12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 descr="G:\ac-60-f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01923"/>
            <a:ext cx="4412609" cy="2341577"/>
          </a:xfrm>
          <a:prstGeom prst="rect">
            <a:avLst/>
          </a:prstGeom>
          <a:noFill/>
        </p:spPr>
      </p:pic>
      <p:sp>
        <p:nvSpPr>
          <p:cNvPr id="368" name="AutoShape 67"/>
          <p:cNvSpPr>
            <a:spLocks noChangeArrowheads="1"/>
          </p:cNvSpPr>
          <p:nvPr/>
        </p:nvSpPr>
        <p:spPr bwMode="auto">
          <a:xfrm>
            <a:off x="157876" y="4686387"/>
            <a:ext cx="343949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13</a:t>
            </a:fld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351" name="Rectangle 252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81163" tIns="13802" rIns="81163" bIns="13802" anchor="ctr" anchorCtr="1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bg1"/>
                </a:solidFill>
              </a:rPr>
              <a:t>Поступление пожарной и аварийно-спасательной техники  </a:t>
            </a:r>
          </a:p>
        </p:txBody>
      </p:sp>
      <p:pic>
        <p:nvPicPr>
          <p:cNvPr id="354" name="Рисунок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" name="Picture 17" descr="\\feba1\operinf\OperInf\ЧС и происшествия\2021\3. Март\31.03.2021 г. Новосибирск (минирование)\Фото, видео\IMG-20210331-WA0003.jpg"/>
          <p:cNvPicPr>
            <a:picLocks noChangeAspect="1" noChangeArrowheads="1"/>
          </p:cNvPicPr>
          <p:nvPr/>
        </p:nvPicPr>
        <p:blipFill>
          <a:blip r:embed="rId4" cstate="print"/>
          <a:srcRect l="17776" t="25237" r="27779" b="27255"/>
          <a:stretch>
            <a:fillRect/>
          </a:stretch>
        </p:blipFill>
        <p:spPr bwMode="auto">
          <a:xfrm>
            <a:off x="-1" y="712365"/>
            <a:ext cx="4446165" cy="208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2" descr="G:\product_bace7e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0997" y="713063"/>
            <a:ext cx="4723003" cy="2080471"/>
          </a:xfrm>
          <a:prstGeom prst="rect">
            <a:avLst/>
          </a:prstGeom>
          <a:noFill/>
        </p:spPr>
      </p:pic>
      <p:sp>
        <p:nvSpPr>
          <p:cNvPr id="373" name="Line 7"/>
          <p:cNvSpPr>
            <a:spLocks noChangeShapeType="1"/>
          </p:cNvSpPr>
          <p:nvPr/>
        </p:nvSpPr>
        <p:spPr bwMode="auto">
          <a:xfrm>
            <a:off x="4435310" y="699898"/>
            <a:ext cx="4563" cy="444360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374" name="Line 6"/>
          <p:cNvSpPr>
            <a:spLocks noChangeShapeType="1"/>
          </p:cNvSpPr>
          <p:nvPr/>
        </p:nvSpPr>
        <p:spPr bwMode="auto">
          <a:xfrm>
            <a:off x="0" y="2784224"/>
            <a:ext cx="9144000" cy="569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7225" y="2800350"/>
            <a:ext cx="4676775" cy="234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-6350" y="0"/>
            <a:ext cx="9150350" cy="5143500"/>
            <a:chOff x="-4" y="0"/>
            <a:chExt cx="5764" cy="3240"/>
          </a:xfrm>
          <a:solidFill>
            <a:srgbClr val="254061"/>
          </a:solidFill>
        </p:grpSpPr>
        <p:sp>
          <p:nvSpPr>
            <p:cNvPr id="12494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60" cy="3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69485" tIns="34743" rIns="69485" bIns="34743" anchor="ctr"/>
            <a:lstStyle/>
            <a:p>
              <a:pPr algn="ctr"/>
              <a:endParaRPr lang="ru-RU" altLang="ru-RU" sz="1600"/>
            </a:p>
          </p:txBody>
        </p:sp>
        <p:sp>
          <p:nvSpPr>
            <p:cNvPr id="124944" name="Rectangle 3"/>
            <p:cNvSpPr>
              <a:spLocks noChangeArrowheads="1"/>
            </p:cNvSpPr>
            <p:nvPr/>
          </p:nvSpPr>
          <p:spPr bwMode="auto">
            <a:xfrm>
              <a:off x="2124" y="2981"/>
              <a:ext cx="1632" cy="1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732" tIns="37363" rIns="74732" bIns="37363"/>
            <a:lstStyle/>
            <a:p>
              <a:pPr algn="ctr" defTabSz="739775">
                <a:spcBef>
                  <a:spcPct val="20000"/>
                </a:spcBef>
              </a:pPr>
              <a:endParaRPr lang="ru-RU" altLang="ru-RU" sz="1600" b="1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42" name="Rectangle 40"/>
            <p:cNvSpPr>
              <a:spLocks noChangeArrowheads="1"/>
            </p:cNvSpPr>
            <p:nvPr/>
          </p:nvSpPr>
          <p:spPr bwMode="auto">
            <a:xfrm>
              <a:off x="-4" y="1147"/>
              <a:ext cx="5760" cy="940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lIns="69642" tIns="34825" rIns="69642" bIns="34825"/>
            <a:lstStyle/>
            <a:p>
              <a:pPr marL="238101" indent="-238101" algn="ctr">
                <a:spcBef>
                  <a:spcPct val="20000"/>
                </a:spcBef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ДОКЛАД</a:t>
              </a:r>
            </a:p>
            <a:p>
              <a:pPr marL="238101" indent="-238101" algn="ctr">
                <a:spcBef>
                  <a:spcPct val="20000"/>
                </a:spcBef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НАЧАЛЬНИКА ГЛАВНОГО УПРАВЛЕНИЯ </a:t>
              </a:r>
            </a:p>
            <a:p>
              <a:pPr marL="238101" indent="-238101" algn="ctr">
                <a:spcBef>
                  <a:spcPct val="20000"/>
                </a:spcBef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МЧС РОССИИ ПО НОВОСИБИРСКОЙ ОБЛАСТИ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556427" y="338752"/>
            <a:ext cx="1288800" cy="1473736"/>
            <a:chOff x="3867" y="8129"/>
            <a:chExt cx="3847" cy="46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867" y="8129"/>
              <a:ext cx="3847" cy="4665"/>
            </a:xfrm>
            <a:custGeom>
              <a:avLst/>
              <a:gdLst>
                <a:gd name="T0" fmla="*/ 225 w 513"/>
                <a:gd name="T1" fmla="*/ 0 h 680"/>
                <a:gd name="T2" fmla="*/ 28849 w 513"/>
                <a:gd name="T3" fmla="*/ 48 h 680"/>
                <a:gd name="T4" fmla="*/ 28796 w 513"/>
                <a:gd name="T5" fmla="*/ 27297 h 680"/>
                <a:gd name="T6" fmla="*/ 25362 w 513"/>
                <a:gd name="T7" fmla="*/ 29698 h 680"/>
                <a:gd name="T8" fmla="*/ 18163 w 513"/>
                <a:gd name="T9" fmla="*/ 29698 h 680"/>
                <a:gd name="T10" fmla="*/ 14623 w 513"/>
                <a:gd name="T11" fmla="*/ 32003 h 680"/>
                <a:gd name="T12" fmla="*/ 10799 w 513"/>
                <a:gd name="T13" fmla="*/ 29746 h 680"/>
                <a:gd name="T14" fmla="*/ 3825 w 513"/>
                <a:gd name="T15" fmla="*/ 29746 h 680"/>
                <a:gd name="T16" fmla="*/ 112 w 513"/>
                <a:gd name="T17" fmla="*/ 27249 h 680"/>
                <a:gd name="T18" fmla="*/ 225 w 513"/>
                <a:gd name="T19" fmla="*/ 0 h 6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3"/>
                <a:gd name="T31" fmla="*/ 0 h 680"/>
                <a:gd name="T32" fmla="*/ 513 w 513"/>
                <a:gd name="T33" fmla="*/ 680 h 6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3" h="680">
                  <a:moveTo>
                    <a:pt x="4" y="0"/>
                  </a:moveTo>
                  <a:lnTo>
                    <a:pt x="513" y="1"/>
                  </a:lnTo>
                  <a:lnTo>
                    <a:pt x="512" y="580"/>
                  </a:lnTo>
                  <a:cubicBezTo>
                    <a:pt x="512" y="580"/>
                    <a:pt x="513" y="631"/>
                    <a:pt x="451" y="631"/>
                  </a:cubicBezTo>
                  <a:cubicBezTo>
                    <a:pt x="387" y="631"/>
                    <a:pt x="323" y="631"/>
                    <a:pt x="323" y="631"/>
                  </a:cubicBezTo>
                  <a:cubicBezTo>
                    <a:pt x="258" y="632"/>
                    <a:pt x="260" y="680"/>
                    <a:pt x="260" y="680"/>
                  </a:cubicBezTo>
                  <a:cubicBezTo>
                    <a:pt x="260" y="680"/>
                    <a:pt x="257" y="632"/>
                    <a:pt x="192" y="632"/>
                  </a:cubicBezTo>
                  <a:cubicBezTo>
                    <a:pt x="192" y="632"/>
                    <a:pt x="130" y="632"/>
                    <a:pt x="68" y="632"/>
                  </a:cubicBezTo>
                  <a:cubicBezTo>
                    <a:pt x="0" y="632"/>
                    <a:pt x="2" y="579"/>
                    <a:pt x="2" y="579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3904" y="11760"/>
              <a:ext cx="3810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5292" y="8143"/>
              <a:ext cx="975" cy="4644"/>
            </a:xfrm>
            <a:custGeom>
              <a:avLst/>
              <a:gdLst>
                <a:gd name="T0" fmla="*/ 7312 w 130"/>
                <a:gd name="T1" fmla="*/ 0 h 678"/>
                <a:gd name="T2" fmla="*/ 0 w 130"/>
                <a:gd name="T3" fmla="*/ 0 h 678"/>
                <a:gd name="T4" fmla="*/ 0 w 130"/>
                <a:gd name="T5" fmla="*/ 29556 h 678"/>
                <a:gd name="T6" fmla="*/ 3937 w 130"/>
                <a:gd name="T7" fmla="*/ 31809 h 678"/>
                <a:gd name="T8" fmla="*/ 7312 w 130"/>
                <a:gd name="T9" fmla="*/ 29604 h 678"/>
                <a:gd name="T10" fmla="*/ 7312 w 130"/>
                <a:gd name="T11" fmla="*/ 0 h 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0"/>
                <a:gd name="T19" fmla="*/ 0 h 678"/>
                <a:gd name="T20" fmla="*/ 130 w 130"/>
                <a:gd name="T21" fmla="*/ 678 h 6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0" h="678">
                  <a:moveTo>
                    <a:pt x="130" y="0"/>
                  </a:moveTo>
                  <a:lnTo>
                    <a:pt x="0" y="0"/>
                  </a:lnTo>
                  <a:cubicBezTo>
                    <a:pt x="0" y="0"/>
                    <a:pt x="0" y="315"/>
                    <a:pt x="0" y="630"/>
                  </a:cubicBezTo>
                  <a:cubicBezTo>
                    <a:pt x="64" y="631"/>
                    <a:pt x="70" y="678"/>
                    <a:pt x="70" y="678"/>
                  </a:cubicBezTo>
                  <a:cubicBezTo>
                    <a:pt x="70" y="678"/>
                    <a:pt x="71" y="631"/>
                    <a:pt x="130" y="631"/>
                  </a:cubicBezTo>
                  <a:cubicBezTo>
                    <a:pt x="130" y="315"/>
                    <a:pt x="130" y="0"/>
                    <a:pt x="130" y="0"/>
                  </a:cubicBezTo>
                  <a:close/>
                </a:path>
              </a:pathLst>
            </a:custGeom>
            <a:solidFill>
              <a:srgbClr val="0000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5307" y="11767"/>
              <a:ext cx="930" cy="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4054" y="8749"/>
              <a:ext cx="1395" cy="2811"/>
              <a:chOff x="142" y="764"/>
              <a:chExt cx="186" cy="408"/>
            </a:xfrm>
          </p:grpSpPr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142" y="764"/>
                <a:ext cx="186" cy="408"/>
                <a:chOff x="142" y="764"/>
                <a:chExt cx="186" cy="408"/>
              </a:xfrm>
            </p:grpSpPr>
            <p:sp>
              <p:nvSpPr>
                <p:cNvPr id="35" name="Freeform 24"/>
                <p:cNvSpPr>
                  <a:spLocks/>
                </p:cNvSpPr>
                <p:nvPr/>
              </p:nvSpPr>
              <p:spPr bwMode="auto">
                <a:xfrm>
                  <a:off x="142" y="764"/>
                  <a:ext cx="186" cy="408"/>
                </a:xfrm>
                <a:custGeom>
                  <a:avLst/>
                  <a:gdLst>
                    <a:gd name="T0" fmla="*/ 93 w 186"/>
                    <a:gd name="T1" fmla="*/ 33 h 408"/>
                    <a:gd name="T2" fmla="*/ 67 w 186"/>
                    <a:gd name="T3" fmla="*/ 16 h 408"/>
                    <a:gd name="T4" fmla="*/ 55 w 186"/>
                    <a:gd name="T5" fmla="*/ 9 h 408"/>
                    <a:gd name="T6" fmla="*/ 55 w 186"/>
                    <a:gd name="T7" fmla="*/ 6 h 408"/>
                    <a:gd name="T8" fmla="*/ 42 w 186"/>
                    <a:gd name="T9" fmla="*/ 10 h 408"/>
                    <a:gd name="T10" fmla="*/ 32 w 186"/>
                    <a:gd name="T11" fmla="*/ 25 h 408"/>
                    <a:gd name="T12" fmla="*/ 44 w 186"/>
                    <a:gd name="T13" fmla="*/ 71 h 408"/>
                    <a:gd name="T14" fmla="*/ 78 w 186"/>
                    <a:gd name="T15" fmla="*/ 166 h 408"/>
                    <a:gd name="T16" fmla="*/ 42 w 186"/>
                    <a:gd name="T17" fmla="*/ 252 h 408"/>
                    <a:gd name="T18" fmla="*/ 29 w 186"/>
                    <a:gd name="T19" fmla="*/ 235 h 408"/>
                    <a:gd name="T20" fmla="*/ 56 w 186"/>
                    <a:gd name="T21" fmla="*/ 144 h 408"/>
                    <a:gd name="T22" fmla="*/ 24 w 186"/>
                    <a:gd name="T23" fmla="*/ 76 h 408"/>
                    <a:gd name="T24" fmla="*/ 10 w 186"/>
                    <a:gd name="T25" fmla="*/ 115 h 408"/>
                    <a:gd name="T26" fmla="*/ 6 w 186"/>
                    <a:gd name="T27" fmla="*/ 210 h 408"/>
                    <a:gd name="T28" fmla="*/ 16 w 186"/>
                    <a:gd name="T29" fmla="*/ 286 h 408"/>
                    <a:gd name="T30" fmla="*/ 42 w 186"/>
                    <a:gd name="T31" fmla="*/ 273 h 408"/>
                    <a:gd name="T32" fmla="*/ 42 w 186"/>
                    <a:gd name="T33" fmla="*/ 319 h 408"/>
                    <a:gd name="T34" fmla="*/ 21 w 186"/>
                    <a:gd name="T35" fmla="*/ 346 h 408"/>
                    <a:gd name="T36" fmla="*/ 25 w 186"/>
                    <a:gd name="T37" fmla="*/ 395 h 408"/>
                    <a:gd name="T38" fmla="*/ 44 w 186"/>
                    <a:gd name="T39" fmla="*/ 402 h 408"/>
                    <a:gd name="T40" fmla="*/ 58 w 186"/>
                    <a:gd name="T41" fmla="*/ 386 h 408"/>
                    <a:gd name="T42" fmla="*/ 39 w 186"/>
                    <a:gd name="T43" fmla="*/ 382 h 408"/>
                    <a:gd name="T44" fmla="*/ 37 w 186"/>
                    <a:gd name="T45" fmla="*/ 353 h 408"/>
                    <a:gd name="T46" fmla="*/ 86 w 186"/>
                    <a:gd name="T47" fmla="*/ 331 h 408"/>
                    <a:gd name="T48" fmla="*/ 91 w 186"/>
                    <a:gd name="T49" fmla="*/ 261 h 408"/>
                    <a:gd name="T50" fmla="*/ 90 w 186"/>
                    <a:gd name="T51" fmla="*/ 296 h 408"/>
                    <a:gd name="T52" fmla="*/ 114 w 186"/>
                    <a:gd name="T53" fmla="*/ 323 h 408"/>
                    <a:gd name="T54" fmla="*/ 123 w 186"/>
                    <a:gd name="T55" fmla="*/ 359 h 408"/>
                    <a:gd name="T56" fmla="*/ 151 w 186"/>
                    <a:gd name="T57" fmla="*/ 387 h 408"/>
                    <a:gd name="T58" fmla="*/ 169 w 186"/>
                    <a:gd name="T59" fmla="*/ 370 h 408"/>
                    <a:gd name="T60" fmla="*/ 143 w 186"/>
                    <a:gd name="T61" fmla="*/ 366 h 408"/>
                    <a:gd name="T62" fmla="*/ 134 w 186"/>
                    <a:gd name="T63" fmla="*/ 326 h 408"/>
                    <a:gd name="T64" fmla="*/ 129 w 186"/>
                    <a:gd name="T65" fmla="*/ 268 h 408"/>
                    <a:gd name="T66" fmla="*/ 101 w 186"/>
                    <a:gd name="T67" fmla="*/ 242 h 408"/>
                    <a:gd name="T68" fmla="*/ 127 w 186"/>
                    <a:gd name="T69" fmla="*/ 189 h 408"/>
                    <a:gd name="T70" fmla="*/ 120 w 186"/>
                    <a:gd name="T71" fmla="*/ 163 h 408"/>
                    <a:gd name="T72" fmla="*/ 139 w 186"/>
                    <a:gd name="T73" fmla="*/ 182 h 408"/>
                    <a:gd name="T74" fmla="*/ 153 w 186"/>
                    <a:gd name="T75" fmla="*/ 171 h 408"/>
                    <a:gd name="T76" fmla="*/ 161 w 186"/>
                    <a:gd name="T77" fmla="*/ 150 h 408"/>
                    <a:gd name="T78" fmla="*/ 182 w 186"/>
                    <a:gd name="T79" fmla="*/ 144 h 408"/>
                    <a:gd name="T80" fmla="*/ 177 w 186"/>
                    <a:gd name="T81" fmla="*/ 137 h 408"/>
                    <a:gd name="T82" fmla="*/ 159 w 186"/>
                    <a:gd name="T83" fmla="*/ 130 h 408"/>
                    <a:gd name="T84" fmla="*/ 144 w 186"/>
                    <a:gd name="T85" fmla="*/ 154 h 408"/>
                    <a:gd name="T86" fmla="*/ 140 w 186"/>
                    <a:gd name="T87" fmla="*/ 131 h 408"/>
                    <a:gd name="T88" fmla="*/ 160 w 186"/>
                    <a:gd name="T89" fmla="*/ 106 h 408"/>
                    <a:gd name="T90" fmla="*/ 168 w 186"/>
                    <a:gd name="T91" fmla="*/ 80 h 408"/>
                    <a:gd name="T92" fmla="*/ 155 w 186"/>
                    <a:gd name="T93" fmla="*/ 56 h 408"/>
                    <a:gd name="T94" fmla="*/ 152 w 186"/>
                    <a:gd name="T95" fmla="*/ 88 h 408"/>
                    <a:gd name="T96" fmla="*/ 121 w 186"/>
                    <a:gd name="T97" fmla="*/ 102 h 408"/>
                    <a:gd name="T98" fmla="*/ 76 w 186"/>
                    <a:gd name="T99" fmla="*/ 62 h 408"/>
                    <a:gd name="T100" fmla="*/ 68 w 186"/>
                    <a:gd name="T101" fmla="*/ 52 h 408"/>
                    <a:gd name="T102" fmla="*/ 83 w 186"/>
                    <a:gd name="T103" fmla="*/ 48 h 408"/>
                    <a:gd name="T104" fmla="*/ 97 w 186"/>
                    <a:gd name="T105" fmla="*/ 37 h 40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6"/>
                    <a:gd name="T160" fmla="*/ 0 h 408"/>
                    <a:gd name="T161" fmla="*/ 186 w 186"/>
                    <a:gd name="T162" fmla="*/ 408 h 40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6" h="408">
                      <a:moveTo>
                        <a:pt x="97" y="37"/>
                      </a:moveTo>
                      <a:cubicBezTo>
                        <a:pt x="97" y="35"/>
                        <a:pt x="95" y="35"/>
                        <a:pt x="93" y="33"/>
                      </a:cubicBezTo>
                      <a:cubicBezTo>
                        <a:pt x="91" y="31"/>
                        <a:pt x="89" y="26"/>
                        <a:pt x="85" y="23"/>
                      </a:cubicBezTo>
                      <a:cubicBezTo>
                        <a:pt x="81" y="20"/>
                        <a:pt x="70" y="19"/>
                        <a:pt x="67" y="16"/>
                      </a:cubicBezTo>
                      <a:cubicBezTo>
                        <a:pt x="64" y="13"/>
                        <a:pt x="68" y="6"/>
                        <a:pt x="66" y="5"/>
                      </a:cubicBezTo>
                      <a:cubicBezTo>
                        <a:pt x="64" y="4"/>
                        <a:pt x="58" y="7"/>
                        <a:pt x="55" y="9"/>
                      </a:cubicBezTo>
                      <a:cubicBezTo>
                        <a:pt x="52" y="11"/>
                        <a:pt x="51" y="17"/>
                        <a:pt x="51" y="17"/>
                      </a:cubicBezTo>
                      <a:cubicBezTo>
                        <a:pt x="51" y="17"/>
                        <a:pt x="55" y="9"/>
                        <a:pt x="55" y="6"/>
                      </a:cubicBezTo>
                      <a:cubicBezTo>
                        <a:pt x="55" y="3"/>
                        <a:pt x="54" y="0"/>
                        <a:pt x="52" y="1"/>
                      </a:cubicBezTo>
                      <a:cubicBezTo>
                        <a:pt x="50" y="2"/>
                        <a:pt x="44" y="7"/>
                        <a:pt x="42" y="10"/>
                      </a:cubicBezTo>
                      <a:cubicBezTo>
                        <a:pt x="40" y="13"/>
                        <a:pt x="40" y="19"/>
                        <a:pt x="38" y="21"/>
                      </a:cubicBezTo>
                      <a:cubicBezTo>
                        <a:pt x="36" y="23"/>
                        <a:pt x="33" y="21"/>
                        <a:pt x="32" y="25"/>
                      </a:cubicBezTo>
                      <a:cubicBezTo>
                        <a:pt x="31" y="29"/>
                        <a:pt x="27" y="35"/>
                        <a:pt x="29" y="43"/>
                      </a:cubicBezTo>
                      <a:cubicBezTo>
                        <a:pt x="31" y="51"/>
                        <a:pt x="37" y="58"/>
                        <a:pt x="44" y="71"/>
                      </a:cubicBezTo>
                      <a:cubicBezTo>
                        <a:pt x="51" y="84"/>
                        <a:pt x="68" y="106"/>
                        <a:pt x="74" y="122"/>
                      </a:cubicBezTo>
                      <a:cubicBezTo>
                        <a:pt x="80" y="138"/>
                        <a:pt x="80" y="151"/>
                        <a:pt x="78" y="166"/>
                      </a:cubicBezTo>
                      <a:cubicBezTo>
                        <a:pt x="76" y="181"/>
                        <a:pt x="65" y="198"/>
                        <a:pt x="59" y="212"/>
                      </a:cubicBezTo>
                      <a:cubicBezTo>
                        <a:pt x="53" y="226"/>
                        <a:pt x="47" y="244"/>
                        <a:pt x="42" y="252"/>
                      </a:cubicBezTo>
                      <a:cubicBezTo>
                        <a:pt x="37" y="260"/>
                        <a:pt x="31" y="264"/>
                        <a:pt x="29" y="261"/>
                      </a:cubicBezTo>
                      <a:cubicBezTo>
                        <a:pt x="27" y="258"/>
                        <a:pt x="26" y="247"/>
                        <a:pt x="29" y="235"/>
                      </a:cubicBezTo>
                      <a:cubicBezTo>
                        <a:pt x="32" y="223"/>
                        <a:pt x="44" y="204"/>
                        <a:pt x="48" y="189"/>
                      </a:cubicBezTo>
                      <a:cubicBezTo>
                        <a:pt x="52" y="174"/>
                        <a:pt x="59" y="160"/>
                        <a:pt x="56" y="144"/>
                      </a:cubicBezTo>
                      <a:cubicBezTo>
                        <a:pt x="53" y="128"/>
                        <a:pt x="35" y="101"/>
                        <a:pt x="30" y="90"/>
                      </a:cubicBezTo>
                      <a:cubicBezTo>
                        <a:pt x="25" y="79"/>
                        <a:pt x="27" y="77"/>
                        <a:pt x="24" y="76"/>
                      </a:cubicBezTo>
                      <a:cubicBezTo>
                        <a:pt x="21" y="75"/>
                        <a:pt x="12" y="77"/>
                        <a:pt x="10" y="83"/>
                      </a:cubicBezTo>
                      <a:cubicBezTo>
                        <a:pt x="8" y="89"/>
                        <a:pt x="9" y="104"/>
                        <a:pt x="10" y="115"/>
                      </a:cubicBezTo>
                      <a:cubicBezTo>
                        <a:pt x="11" y="126"/>
                        <a:pt x="14" y="133"/>
                        <a:pt x="13" y="149"/>
                      </a:cubicBezTo>
                      <a:cubicBezTo>
                        <a:pt x="12" y="165"/>
                        <a:pt x="8" y="193"/>
                        <a:pt x="6" y="210"/>
                      </a:cubicBezTo>
                      <a:cubicBezTo>
                        <a:pt x="4" y="227"/>
                        <a:pt x="0" y="241"/>
                        <a:pt x="2" y="254"/>
                      </a:cubicBezTo>
                      <a:cubicBezTo>
                        <a:pt x="4" y="267"/>
                        <a:pt x="11" y="281"/>
                        <a:pt x="16" y="286"/>
                      </a:cubicBezTo>
                      <a:cubicBezTo>
                        <a:pt x="21" y="291"/>
                        <a:pt x="30" y="287"/>
                        <a:pt x="34" y="285"/>
                      </a:cubicBezTo>
                      <a:cubicBezTo>
                        <a:pt x="38" y="283"/>
                        <a:pt x="42" y="271"/>
                        <a:pt x="42" y="273"/>
                      </a:cubicBezTo>
                      <a:cubicBezTo>
                        <a:pt x="42" y="275"/>
                        <a:pt x="36" y="291"/>
                        <a:pt x="36" y="299"/>
                      </a:cubicBezTo>
                      <a:cubicBezTo>
                        <a:pt x="36" y="307"/>
                        <a:pt x="42" y="313"/>
                        <a:pt x="42" y="319"/>
                      </a:cubicBezTo>
                      <a:cubicBezTo>
                        <a:pt x="42" y="325"/>
                        <a:pt x="37" y="334"/>
                        <a:pt x="34" y="338"/>
                      </a:cubicBezTo>
                      <a:cubicBezTo>
                        <a:pt x="31" y="342"/>
                        <a:pt x="23" y="339"/>
                        <a:pt x="21" y="346"/>
                      </a:cubicBezTo>
                      <a:cubicBezTo>
                        <a:pt x="19" y="353"/>
                        <a:pt x="23" y="371"/>
                        <a:pt x="24" y="379"/>
                      </a:cubicBezTo>
                      <a:cubicBezTo>
                        <a:pt x="25" y="387"/>
                        <a:pt x="23" y="390"/>
                        <a:pt x="25" y="395"/>
                      </a:cubicBezTo>
                      <a:cubicBezTo>
                        <a:pt x="27" y="400"/>
                        <a:pt x="35" y="406"/>
                        <a:pt x="38" y="407"/>
                      </a:cubicBezTo>
                      <a:cubicBezTo>
                        <a:pt x="41" y="408"/>
                        <a:pt x="41" y="404"/>
                        <a:pt x="44" y="402"/>
                      </a:cubicBezTo>
                      <a:cubicBezTo>
                        <a:pt x="47" y="400"/>
                        <a:pt x="56" y="400"/>
                        <a:pt x="58" y="397"/>
                      </a:cubicBezTo>
                      <a:cubicBezTo>
                        <a:pt x="60" y="394"/>
                        <a:pt x="59" y="388"/>
                        <a:pt x="58" y="386"/>
                      </a:cubicBezTo>
                      <a:cubicBezTo>
                        <a:pt x="57" y="384"/>
                        <a:pt x="53" y="383"/>
                        <a:pt x="50" y="382"/>
                      </a:cubicBezTo>
                      <a:cubicBezTo>
                        <a:pt x="47" y="381"/>
                        <a:pt x="41" y="384"/>
                        <a:pt x="39" y="382"/>
                      </a:cubicBezTo>
                      <a:cubicBezTo>
                        <a:pt x="37" y="380"/>
                        <a:pt x="35" y="376"/>
                        <a:pt x="35" y="371"/>
                      </a:cubicBezTo>
                      <a:cubicBezTo>
                        <a:pt x="35" y="366"/>
                        <a:pt x="32" y="357"/>
                        <a:pt x="37" y="353"/>
                      </a:cubicBezTo>
                      <a:cubicBezTo>
                        <a:pt x="42" y="349"/>
                        <a:pt x="58" y="352"/>
                        <a:pt x="66" y="348"/>
                      </a:cubicBezTo>
                      <a:cubicBezTo>
                        <a:pt x="74" y="344"/>
                        <a:pt x="83" y="341"/>
                        <a:pt x="86" y="331"/>
                      </a:cubicBezTo>
                      <a:cubicBezTo>
                        <a:pt x="89" y="321"/>
                        <a:pt x="84" y="302"/>
                        <a:pt x="85" y="290"/>
                      </a:cubicBezTo>
                      <a:cubicBezTo>
                        <a:pt x="86" y="278"/>
                        <a:pt x="90" y="262"/>
                        <a:pt x="91" y="261"/>
                      </a:cubicBezTo>
                      <a:cubicBezTo>
                        <a:pt x="92" y="260"/>
                        <a:pt x="89" y="276"/>
                        <a:pt x="89" y="282"/>
                      </a:cubicBezTo>
                      <a:cubicBezTo>
                        <a:pt x="89" y="288"/>
                        <a:pt x="89" y="292"/>
                        <a:pt x="90" y="296"/>
                      </a:cubicBezTo>
                      <a:cubicBezTo>
                        <a:pt x="91" y="300"/>
                        <a:pt x="91" y="302"/>
                        <a:pt x="95" y="307"/>
                      </a:cubicBezTo>
                      <a:cubicBezTo>
                        <a:pt x="99" y="312"/>
                        <a:pt x="111" y="317"/>
                        <a:pt x="114" y="323"/>
                      </a:cubicBezTo>
                      <a:cubicBezTo>
                        <a:pt x="117" y="329"/>
                        <a:pt x="111" y="337"/>
                        <a:pt x="112" y="343"/>
                      </a:cubicBezTo>
                      <a:cubicBezTo>
                        <a:pt x="113" y="349"/>
                        <a:pt x="119" y="352"/>
                        <a:pt x="123" y="359"/>
                      </a:cubicBezTo>
                      <a:cubicBezTo>
                        <a:pt x="127" y="366"/>
                        <a:pt x="130" y="377"/>
                        <a:pt x="135" y="382"/>
                      </a:cubicBezTo>
                      <a:cubicBezTo>
                        <a:pt x="140" y="387"/>
                        <a:pt x="146" y="388"/>
                        <a:pt x="151" y="387"/>
                      </a:cubicBezTo>
                      <a:cubicBezTo>
                        <a:pt x="156" y="386"/>
                        <a:pt x="162" y="379"/>
                        <a:pt x="165" y="376"/>
                      </a:cubicBezTo>
                      <a:cubicBezTo>
                        <a:pt x="168" y="373"/>
                        <a:pt x="170" y="372"/>
                        <a:pt x="169" y="370"/>
                      </a:cubicBezTo>
                      <a:cubicBezTo>
                        <a:pt x="168" y="368"/>
                        <a:pt x="161" y="364"/>
                        <a:pt x="157" y="363"/>
                      </a:cubicBezTo>
                      <a:cubicBezTo>
                        <a:pt x="153" y="362"/>
                        <a:pt x="147" y="369"/>
                        <a:pt x="143" y="366"/>
                      </a:cubicBezTo>
                      <a:cubicBezTo>
                        <a:pt x="139" y="363"/>
                        <a:pt x="132" y="352"/>
                        <a:pt x="131" y="345"/>
                      </a:cubicBezTo>
                      <a:cubicBezTo>
                        <a:pt x="130" y="338"/>
                        <a:pt x="133" y="334"/>
                        <a:pt x="134" y="326"/>
                      </a:cubicBezTo>
                      <a:cubicBezTo>
                        <a:pt x="135" y="318"/>
                        <a:pt x="138" y="305"/>
                        <a:pt x="137" y="295"/>
                      </a:cubicBezTo>
                      <a:cubicBezTo>
                        <a:pt x="136" y="285"/>
                        <a:pt x="134" y="275"/>
                        <a:pt x="129" y="268"/>
                      </a:cubicBezTo>
                      <a:cubicBezTo>
                        <a:pt x="124" y="261"/>
                        <a:pt x="112" y="256"/>
                        <a:pt x="107" y="252"/>
                      </a:cubicBezTo>
                      <a:cubicBezTo>
                        <a:pt x="102" y="248"/>
                        <a:pt x="101" y="248"/>
                        <a:pt x="101" y="242"/>
                      </a:cubicBezTo>
                      <a:cubicBezTo>
                        <a:pt x="101" y="236"/>
                        <a:pt x="105" y="226"/>
                        <a:pt x="109" y="217"/>
                      </a:cubicBezTo>
                      <a:cubicBezTo>
                        <a:pt x="113" y="208"/>
                        <a:pt x="124" y="196"/>
                        <a:pt x="127" y="189"/>
                      </a:cubicBezTo>
                      <a:cubicBezTo>
                        <a:pt x="130" y="182"/>
                        <a:pt x="130" y="179"/>
                        <a:pt x="129" y="175"/>
                      </a:cubicBezTo>
                      <a:cubicBezTo>
                        <a:pt x="128" y="171"/>
                        <a:pt x="120" y="164"/>
                        <a:pt x="120" y="163"/>
                      </a:cubicBezTo>
                      <a:cubicBezTo>
                        <a:pt x="120" y="162"/>
                        <a:pt x="128" y="167"/>
                        <a:pt x="131" y="170"/>
                      </a:cubicBezTo>
                      <a:cubicBezTo>
                        <a:pt x="134" y="173"/>
                        <a:pt x="136" y="180"/>
                        <a:pt x="139" y="182"/>
                      </a:cubicBezTo>
                      <a:cubicBezTo>
                        <a:pt x="142" y="184"/>
                        <a:pt x="147" y="183"/>
                        <a:pt x="149" y="181"/>
                      </a:cubicBezTo>
                      <a:cubicBezTo>
                        <a:pt x="151" y="179"/>
                        <a:pt x="152" y="174"/>
                        <a:pt x="153" y="171"/>
                      </a:cubicBezTo>
                      <a:cubicBezTo>
                        <a:pt x="154" y="168"/>
                        <a:pt x="152" y="166"/>
                        <a:pt x="153" y="163"/>
                      </a:cubicBezTo>
                      <a:cubicBezTo>
                        <a:pt x="154" y="160"/>
                        <a:pt x="158" y="152"/>
                        <a:pt x="161" y="150"/>
                      </a:cubicBezTo>
                      <a:cubicBezTo>
                        <a:pt x="164" y="148"/>
                        <a:pt x="169" y="152"/>
                        <a:pt x="173" y="151"/>
                      </a:cubicBezTo>
                      <a:cubicBezTo>
                        <a:pt x="177" y="150"/>
                        <a:pt x="180" y="146"/>
                        <a:pt x="182" y="144"/>
                      </a:cubicBezTo>
                      <a:cubicBezTo>
                        <a:pt x="184" y="142"/>
                        <a:pt x="186" y="138"/>
                        <a:pt x="185" y="137"/>
                      </a:cubicBezTo>
                      <a:cubicBezTo>
                        <a:pt x="184" y="136"/>
                        <a:pt x="179" y="138"/>
                        <a:pt x="177" y="137"/>
                      </a:cubicBezTo>
                      <a:cubicBezTo>
                        <a:pt x="175" y="136"/>
                        <a:pt x="176" y="130"/>
                        <a:pt x="173" y="129"/>
                      </a:cubicBezTo>
                      <a:cubicBezTo>
                        <a:pt x="170" y="128"/>
                        <a:pt x="162" y="129"/>
                        <a:pt x="159" y="130"/>
                      </a:cubicBezTo>
                      <a:cubicBezTo>
                        <a:pt x="156" y="131"/>
                        <a:pt x="155" y="134"/>
                        <a:pt x="152" y="138"/>
                      </a:cubicBezTo>
                      <a:cubicBezTo>
                        <a:pt x="149" y="142"/>
                        <a:pt x="147" y="154"/>
                        <a:pt x="144" y="154"/>
                      </a:cubicBezTo>
                      <a:cubicBezTo>
                        <a:pt x="141" y="154"/>
                        <a:pt x="137" y="143"/>
                        <a:pt x="136" y="139"/>
                      </a:cubicBezTo>
                      <a:cubicBezTo>
                        <a:pt x="135" y="135"/>
                        <a:pt x="137" y="133"/>
                        <a:pt x="140" y="131"/>
                      </a:cubicBezTo>
                      <a:cubicBezTo>
                        <a:pt x="143" y="129"/>
                        <a:pt x="148" y="129"/>
                        <a:pt x="151" y="125"/>
                      </a:cubicBezTo>
                      <a:cubicBezTo>
                        <a:pt x="154" y="121"/>
                        <a:pt x="159" y="111"/>
                        <a:pt x="160" y="106"/>
                      </a:cubicBezTo>
                      <a:cubicBezTo>
                        <a:pt x="161" y="101"/>
                        <a:pt x="159" y="98"/>
                        <a:pt x="160" y="94"/>
                      </a:cubicBezTo>
                      <a:cubicBezTo>
                        <a:pt x="161" y="90"/>
                        <a:pt x="167" y="85"/>
                        <a:pt x="168" y="80"/>
                      </a:cubicBezTo>
                      <a:cubicBezTo>
                        <a:pt x="169" y="75"/>
                        <a:pt x="170" y="66"/>
                        <a:pt x="168" y="62"/>
                      </a:cubicBezTo>
                      <a:cubicBezTo>
                        <a:pt x="166" y="58"/>
                        <a:pt x="158" y="54"/>
                        <a:pt x="155" y="56"/>
                      </a:cubicBezTo>
                      <a:cubicBezTo>
                        <a:pt x="152" y="58"/>
                        <a:pt x="151" y="68"/>
                        <a:pt x="150" y="73"/>
                      </a:cubicBezTo>
                      <a:cubicBezTo>
                        <a:pt x="149" y="78"/>
                        <a:pt x="154" y="83"/>
                        <a:pt x="152" y="88"/>
                      </a:cubicBezTo>
                      <a:cubicBezTo>
                        <a:pt x="150" y="93"/>
                        <a:pt x="145" y="104"/>
                        <a:pt x="140" y="106"/>
                      </a:cubicBezTo>
                      <a:cubicBezTo>
                        <a:pt x="135" y="108"/>
                        <a:pt x="127" y="106"/>
                        <a:pt x="121" y="102"/>
                      </a:cubicBezTo>
                      <a:cubicBezTo>
                        <a:pt x="115" y="98"/>
                        <a:pt x="111" y="91"/>
                        <a:pt x="103" y="84"/>
                      </a:cubicBezTo>
                      <a:cubicBezTo>
                        <a:pt x="95" y="77"/>
                        <a:pt x="82" y="66"/>
                        <a:pt x="76" y="62"/>
                      </a:cubicBezTo>
                      <a:cubicBezTo>
                        <a:pt x="70" y="58"/>
                        <a:pt x="70" y="62"/>
                        <a:pt x="69" y="60"/>
                      </a:cubicBezTo>
                      <a:cubicBezTo>
                        <a:pt x="68" y="58"/>
                        <a:pt x="66" y="53"/>
                        <a:pt x="68" y="52"/>
                      </a:cubicBezTo>
                      <a:cubicBezTo>
                        <a:pt x="70" y="51"/>
                        <a:pt x="82" y="55"/>
                        <a:pt x="84" y="54"/>
                      </a:cubicBezTo>
                      <a:cubicBezTo>
                        <a:pt x="86" y="53"/>
                        <a:pt x="82" y="49"/>
                        <a:pt x="83" y="48"/>
                      </a:cubicBezTo>
                      <a:cubicBezTo>
                        <a:pt x="84" y="47"/>
                        <a:pt x="88" y="49"/>
                        <a:pt x="91" y="47"/>
                      </a:cubicBezTo>
                      <a:cubicBezTo>
                        <a:pt x="94" y="45"/>
                        <a:pt x="97" y="40"/>
                        <a:pt x="97" y="3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6" name="Freeform 25"/>
                <p:cNvSpPr>
                  <a:spLocks/>
                </p:cNvSpPr>
                <p:nvPr/>
              </p:nvSpPr>
              <p:spPr bwMode="auto">
                <a:xfrm rot="678596">
                  <a:off x="211" y="790"/>
                  <a:ext cx="11" cy="5"/>
                </a:xfrm>
                <a:custGeom>
                  <a:avLst/>
                  <a:gdLst>
                    <a:gd name="T0" fmla="*/ 4 w 31"/>
                    <a:gd name="T1" fmla="*/ 0 h 16"/>
                    <a:gd name="T2" fmla="*/ 1 w 31"/>
                    <a:gd name="T3" fmla="*/ 0 h 16"/>
                    <a:gd name="T4" fmla="*/ 0 w 31"/>
                    <a:gd name="T5" fmla="*/ 1 h 16"/>
                    <a:gd name="T6" fmla="*/ 2 w 31"/>
                    <a:gd name="T7" fmla="*/ 2 h 16"/>
                    <a:gd name="T8" fmla="*/ 4 w 31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16"/>
                    <a:gd name="T17" fmla="*/ 31 w 31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16">
                      <a:moveTo>
                        <a:pt x="30" y="2"/>
                      </a:moveTo>
                      <a:cubicBezTo>
                        <a:pt x="29" y="0"/>
                        <a:pt x="15" y="2"/>
                        <a:pt x="10" y="3"/>
                      </a:cubicBezTo>
                      <a:cubicBezTo>
                        <a:pt x="5" y="4"/>
                        <a:pt x="0" y="7"/>
                        <a:pt x="1" y="9"/>
                      </a:cubicBezTo>
                      <a:cubicBezTo>
                        <a:pt x="2" y="11"/>
                        <a:pt x="13" y="16"/>
                        <a:pt x="18" y="15"/>
                      </a:cubicBezTo>
                      <a:cubicBezTo>
                        <a:pt x="23" y="14"/>
                        <a:pt x="31" y="4"/>
                        <a:pt x="30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4" name="Freeform 26"/>
              <p:cNvSpPr>
                <a:spLocks/>
              </p:cNvSpPr>
              <p:nvPr/>
            </p:nvSpPr>
            <p:spPr bwMode="auto">
              <a:xfrm rot="314329">
                <a:off x="229" y="812"/>
                <a:ext cx="15" cy="7"/>
              </a:xfrm>
              <a:custGeom>
                <a:avLst/>
                <a:gdLst>
                  <a:gd name="T0" fmla="*/ 0 w 31"/>
                  <a:gd name="T1" fmla="*/ 2 h 15"/>
                  <a:gd name="T2" fmla="*/ 2 w 31"/>
                  <a:gd name="T3" fmla="*/ 0 h 15"/>
                  <a:gd name="T4" fmla="*/ 5 w 31"/>
                  <a:gd name="T5" fmla="*/ 2 h 15"/>
                  <a:gd name="T6" fmla="*/ 7 w 31"/>
                  <a:gd name="T7" fmla="*/ 0 h 15"/>
                  <a:gd name="T8" fmla="*/ 5 w 31"/>
                  <a:gd name="T9" fmla="*/ 3 h 15"/>
                  <a:gd name="T10" fmla="*/ 2 w 31"/>
                  <a:gd name="T11" fmla="*/ 2 h 15"/>
                  <a:gd name="T12" fmla="*/ 0 w 31"/>
                  <a:gd name="T13" fmla="*/ 2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15"/>
                  <a:gd name="T23" fmla="*/ 31 w 31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15">
                    <a:moveTo>
                      <a:pt x="0" y="8"/>
                    </a:moveTo>
                    <a:cubicBezTo>
                      <a:pt x="0" y="7"/>
                      <a:pt x="6" y="2"/>
                      <a:pt x="9" y="2"/>
                    </a:cubicBezTo>
                    <a:cubicBezTo>
                      <a:pt x="12" y="2"/>
                      <a:pt x="16" y="8"/>
                      <a:pt x="20" y="8"/>
                    </a:cubicBezTo>
                    <a:cubicBezTo>
                      <a:pt x="24" y="8"/>
                      <a:pt x="31" y="0"/>
                      <a:pt x="31" y="1"/>
                    </a:cubicBezTo>
                    <a:cubicBezTo>
                      <a:pt x="31" y="2"/>
                      <a:pt x="25" y="13"/>
                      <a:pt x="22" y="14"/>
                    </a:cubicBezTo>
                    <a:cubicBezTo>
                      <a:pt x="19" y="15"/>
                      <a:pt x="14" y="10"/>
                      <a:pt x="10" y="9"/>
                    </a:cubicBezTo>
                    <a:cubicBezTo>
                      <a:pt x="6" y="8"/>
                      <a:pt x="2" y="8"/>
                      <a:pt x="0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 flipH="1">
              <a:off x="6117" y="8770"/>
              <a:ext cx="1395" cy="2811"/>
              <a:chOff x="142" y="764"/>
              <a:chExt cx="186" cy="408"/>
            </a:xfrm>
          </p:grpSpPr>
          <p:grpSp>
            <p:nvGrpSpPr>
              <p:cNvPr id="7" name="Group 28"/>
              <p:cNvGrpSpPr>
                <a:grpSpLocks/>
              </p:cNvGrpSpPr>
              <p:nvPr/>
            </p:nvGrpSpPr>
            <p:grpSpPr bwMode="auto">
              <a:xfrm>
                <a:off x="142" y="764"/>
                <a:ext cx="186" cy="408"/>
                <a:chOff x="142" y="764"/>
                <a:chExt cx="186" cy="408"/>
              </a:xfrm>
            </p:grpSpPr>
            <p:sp>
              <p:nvSpPr>
                <p:cNvPr id="31" name="Freeform 29"/>
                <p:cNvSpPr>
                  <a:spLocks/>
                </p:cNvSpPr>
                <p:nvPr/>
              </p:nvSpPr>
              <p:spPr bwMode="auto">
                <a:xfrm>
                  <a:off x="142" y="764"/>
                  <a:ext cx="186" cy="408"/>
                </a:xfrm>
                <a:custGeom>
                  <a:avLst/>
                  <a:gdLst>
                    <a:gd name="T0" fmla="*/ 93 w 186"/>
                    <a:gd name="T1" fmla="*/ 33 h 408"/>
                    <a:gd name="T2" fmla="*/ 67 w 186"/>
                    <a:gd name="T3" fmla="*/ 16 h 408"/>
                    <a:gd name="T4" fmla="*/ 55 w 186"/>
                    <a:gd name="T5" fmla="*/ 9 h 408"/>
                    <a:gd name="T6" fmla="*/ 55 w 186"/>
                    <a:gd name="T7" fmla="*/ 6 h 408"/>
                    <a:gd name="T8" fmla="*/ 42 w 186"/>
                    <a:gd name="T9" fmla="*/ 10 h 408"/>
                    <a:gd name="T10" fmla="*/ 32 w 186"/>
                    <a:gd name="T11" fmla="*/ 25 h 408"/>
                    <a:gd name="T12" fmla="*/ 44 w 186"/>
                    <a:gd name="T13" fmla="*/ 71 h 408"/>
                    <a:gd name="T14" fmla="*/ 78 w 186"/>
                    <a:gd name="T15" fmla="*/ 166 h 408"/>
                    <a:gd name="T16" fmla="*/ 42 w 186"/>
                    <a:gd name="T17" fmla="*/ 252 h 408"/>
                    <a:gd name="T18" fmla="*/ 29 w 186"/>
                    <a:gd name="T19" fmla="*/ 235 h 408"/>
                    <a:gd name="T20" fmla="*/ 56 w 186"/>
                    <a:gd name="T21" fmla="*/ 144 h 408"/>
                    <a:gd name="T22" fmla="*/ 24 w 186"/>
                    <a:gd name="T23" fmla="*/ 76 h 408"/>
                    <a:gd name="T24" fmla="*/ 10 w 186"/>
                    <a:gd name="T25" fmla="*/ 115 h 408"/>
                    <a:gd name="T26" fmla="*/ 6 w 186"/>
                    <a:gd name="T27" fmla="*/ 210 h 408"/>
                    <a:gd name="T28" fmla="*/ 16 w 186"/>
                    <a:gd name="T29" fmla="*/ 286 h 408"/>
                    <a:gd name="T30" fmla="*/ 42 w 186"/>
                    <a:gd name="T31" fmla="*/ 273 h 408"/>
                    <a:gd name="T32" fmla="*/ 42 w 186"/>
                    <a:gd name="T33" fmla="*/ 319 h 408"/>
                    <a:gd name="T34" fmla="*/ 21 w 186"/>
                    <a:gd name="T35" fmla="*/ 346 h 408"/>
                    <a:gd name="T36" fmla="*/ 25 w 186"/>
                    <a:gd name="T37" fmla="*/ 395 h 408"/>
                    <a:gd name="T38" fmla="*/ 44 w 186"/>
                    <a:gd name="T39" fmla="*/ 402 h 408"/>
                    <a:gd name="T40" fmla="*/ 58 w 186"/>
                    <a:gd name="T41" fmla="*/ 386 h 408"/>
                    <a:gd name="T42" fmla="*/ 39 w 186"/>
                    <a:gd name="T43" fmla="*/ 382 h 408"/>
                    <a:gd name="T44" fmla="*/ 37 w 186"/>
                    <a:gd name="T45" fmla="*/ 353 h 408"/>
                    <a:gd name="T46" fmla="*/ 86 w 186"/>
                    <a:gd name="T47" fmla="*/ 331 h 408"/>
                    <a:gd name="T48" fmla="*/ 91 w 186"/>
                    <a:gd name="T49" fmla="*/ 261 h 408"/>
                    <a:gd name="T50" fmla="*/ 90 w 186"/>
                    <a:gd name="T51" fmla="*/ 296 h 408"/>
                    <a:gd name="T52" fmla="*/ 114 w 186"/>
                    <a:gd name="T53" fmla="*/ 323 h 408"/>
                    <a:gd name="T54" fmla="*/ 123 w 186"/>
                    <a:gd name="T55" fmla="*/ 359 h 408"/>
                    <a:gd name="T56" fmla="*/ 151 w 186"/>
                    <a:gd name="T57" fmla="*/ 387 h 408"/>
                    <a:gd name="T58" fmla="*/ 169 w 186"/>
                    <a:gd name="T59" fmla="*/ 370 h 408"/>
                    <a:gd name="T60" fmla="*/ 143 w 186"/>
                    <a:gd name="T61" fmla="*/ 366 h 408"/>
                    <a:gd name="T62" fmla="*/ 134 w 186"/>
                    <a:gd name="T63" fmla="*/ 326 h 408"/>
                    <a:gd name="T64" fmla="*/ 129 w 186"/>
                    <a:gd name="T65" fmla="*/ 268 h 408"/>
                    <a:gd name="T66" fmla="*/ 101 w 186"/>
                    <a:gd name="T67" fmla="*/ 242 h 408"/>
                    <a:gd name="T68" fmla="*/ 127 w 186"/>
                    <a:gd name="T69" fmla="*/ 189 h 408"/>
                    <a:gd name="T70" fmla="*/ 120 w 186"/>
                    <a:gd name="T71" fmla="*/ 163 h 408"/>
                    <a:gd name="T72" fmla="*/ 139 w 186"/>
                    <a:gd name="T73" fmla="*/ 182 h 408"/>
                    <a:gd name="T74" fmla="*/ 153 w 186"/>
                    <a:gd name="T75" fmla="*/ 171 h 408"/>
                    <a:gd name="T76" fmla="*/ 161 w 186"/>
                    <a:gd name="T77" fmla="*/ 150 h 408"/>
                    <a:gd name="T78" fmla="*/ 182 w 186"/>
                    <a:gd name="T79" fmla="*/ 144 h 408"/>
                    <a:gd name="T80" fmla="*/ 177 w 186"/>
                    <a:gd name="T81" fmla="*/ 137 h 408"/>
                    <a:gd name="T82" fmla="*/ 159 w 186"/>
                    <a:gd name="T83" fmla="*/ 130 h 408"/>
                    <a:gd name="T84" fmla="*/ 144 w 186"/>
                    <a:gd name="T85" fmla="*/ 154 h 408"/>
                    <a:gd name="T86" fmla="*/ 140 w 186"/>
                    <a:gd name="T87" fmla="*/ 131 h 408"/>
                    <a:gd name="T88" fmla="*/ 160 w 186"/>
                    <a:gd name="T89" fmla="*/ 106 h 408"/>
                    <a:gd name="T90" fmla="*/ 168 w 186"/>
                    <a:gd name="T91" fmla="*/ 80 h 408"/>
                    <a:gd name="T92" fmla="*/ 155 w 186"/>
                    <a:gd name="T93" fmla="*/ 56 h 408"/>
                    <a:gd name="T94" fmla="*/ 152 w 186"/>
                    <a:gd name="T95" fmla="*/ 88 h 408"/>
                    <a:gd name="T96" fmla="*/ 121 w 186"/>
                    <a:gd name="T97" fmla="*/ 102 h 408"/>
                    <a:gd name="T98" fmla="*/ 76 w 186"/>
                    <a:gd name="T99" fmla="*/ 62 h 408"/>
                    <a:gd name="T100" fmla="*/ 68 w 186"/>
                    <a:gd name="T101" fmla="*/ 52 h 408"/>
                    <a:gd name="T102" fmla="*/ 83 w 186"/>
                    <a:gd name="T103" fmla="*/ 48 h 408"/>
                    <a:gd name="T104" fmla="*/ 97 w 186"/>
                    <a:gd name="T105" fmla="*/ 37 h 40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86"/>
                    <a:gd name="T160" fmla="*/ 0 h 408"/>
                    <a:gd name="T161" fmla="*/ 186 w 186"/>
                    <a:gd name="T162" fmla="*/ 408 h 40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86" h="408">
                      <a:moveTo>
                        <a:pt x="97" y="37"/>
                      </a:moveTo>
                      <a:cubicBezTo>
                        <a:pt x="97" y="35"/>
                        <a:pt x="95" y="35"/>
                        <a:pt x="93" y="33"/>
                      </a:cubicBezTo>
                      <a:cubicBezTo>
                        <a:pt x="91" y="31"/>
                        <a:pt x="89" y="26"/>
                        <a:pt x="85" y="23"/>
                      </a:cubicBezTo>
                      <a:cubicBezTo>
                        <a:pt x="81" y="20"/>
                        <a:pt x="70" y="19"/>
                        <a:pt x="67" y="16"/>
                      </a:cubicBezTo>
                      <a:cubicBezTo>
                        <a:pt x="64" y="13"/>
                        <a:pt x="68" y="6"/>
                        <a:pt x="66" y="5"/>
                      </a:cubicBezTo>
                      <a:cubicBezTo>
                        <a:pt x="64" y="4"/>
                        <a:pt x="58" y="7"/>
                        <a:pt x="55" y="9"/>
                      </a:cubicBezTo>
                      <a:cubicBezTo>
                        <a:pt x="52" y="11"/>
                        <a:pt x="51" y="17"/>
                        <a:pt x="51" y="17"/>
                      </a:cubicBezTo>
                      <a:cubicBezTo>
                        <a:pt x="51" y="17"/>
                        <a:pt x="55" y="9"/>
                        <a:pt x="55" y="6"/>
                      </a:cubicBezTo>
                      <a:cubicBezTo>
                        <a:pt x="55" y="3"/>
                        <a:pt x="54" y="0"/>
                        <a:pt x="52" y="1"/>
                      </a:cubicBezTo>
                      <a:cubicBezTo>
                        <a:pt x="50" y="2"/>
                        <a:pt x="44" y="7"/>
                        <a:pt x="42" y="10"/>
                      </a:cubicBezTo>
                      <a:cubicBezTo>
                        <a:pt x="40" y="13"/>
                        <a:pt x="40" y="19"/>
                        <a:pt x="38" y="21"/>
                      </a:cubicBezTo>
                      <a:cubicBezTo>
                        <a:pt x="36" y="23"/>
                        <a:pt x="33" y="21"/>
                        <a:pt x="32" y="25"/>
                      </a:cubicBezTo>
                      <a:cubicBezTo>
                        <a:pt x="31" y="29"/>
                        <a:pt x="27" y="35"/>
                        <a:pt x="29" y="43"/>
                      </a:cubicBezTo>
                      <a:cubicBezTo>
                        <a:pt x="31" y="51"/>
                        <a:pt x="37" y="58"/>
                        <a:pt x="44" y="71"/>
                      </a:cubicBezTo>
                      <a:cubicBezTo>
                        <a:pt x="51" y="84"/>
                        <a:pt x="68" y="106"/>
                        <a:pt x="74" y="122"/>
                      </a:cubicBezTo>
                      <a:cubicBezTo>
                        <a:pt x="80" y="138"/>
                        <a:pt x="80" y="151"/>
                        <a:pt x="78" y="166"/>
                      </a:cubicBezTo>
                      <a:cubicBezTo>
                        <a:pt x="76" y="181"/>
                        <a:pt x="65" y="198"/>
                        <a:pt x="59" y="212"/>
                      </a:cubicBezTo>
                      <a:cubicBezTo>
                        <a:pt x="53" y="226"/>
                        <a:pt x="47" y="244"/>
                        <a:pt x="42" y="252"/>
                      </a:cubicBezTo>
                      <a:cubicBezTo>
                        <a:pt x="37" y="260"/>
                        <a:pt x="31" y="264"/>
                        <a:pt x="29" y="261"/>
                      </a:cubicBezTo>
                      <a:cubicBezTo>
                        <a:pt x="27" y="258"/>
                        <a:pt x="26" y="247"/>
                        <a:pt x="29" y="235"/>
                      </a:cubicBezTo>
                      <a:cubicBezTo>
                        <a:pt x="32" y="223"/>
                        <a:pt x="44" y="204"/>
                        <a:pt x="48" y="189"/>
                      </a:cubicBezTo>
                      <a:cubicBezTo>
                        <a:pt x="52" y="174"/>
                        <a:pt x="59" y="160"/>
                        <a:pt x="56" y="144"/>
                      </a:cubicBezTo>
                      <a:cubicBezTo>
                        <a:pt x="53" y="128"/>
                        <a:pt x="35" y="101"/>
                        <a:pt x="30" y="90"/>
                      </a:cubicBezTo>
                      <a:cubicBezTo>
                        <a:pt x="25" y="79"/>
                        <a:pt x="27" y="77"/>
                        <a:pt x="24" y="76"/>
                      </a:cubicBezTo>
                      <a:cubicBezTo>
                        <a:pt x="21" y="75"/>
                        <a:pt x="12" y="77"/>
                        <a:pt x="10" y="83"/>
                      </a:cubicBezTo>
                      <a:cubicBezTo>
                        <a:pt x="8" y="89"/>
                        <a:pt x="9" y="104"/>
                        <a:pt x="10" y="115"/>
                      </a:cubicBezTo>
                      <a:cubicBezTo>
                        <a:pt x="11" y="126"/>
                        <a:pt x="14" y="133"/>
                        <a:pt x="13" y="149"/>
                      </a:cubicBezTo>
                      <a:cubicBezTo>
                        <a:pt x="12" y="165"/>
                        <a:pt x="8" y="193"/>
                        <a:pt x="6" y="210"/>
                      </a:cubicBezTo>
                      <a:cubicBezTo>
                        <a:pt x="4" y="227"/>
                        <a:pt x="0" y="241"/>
                        <a:pt x="2" y="254"/>
                      </a:cubicBezTo>
                      <a:cubicBezTo>
                        <a:pt x="4" y="267"/>
                        <a:pt x="11" y="281"/>
                        <a:pt x="16" y="286"/>
                      </a:cubicBezTo>
                      <a:cubicBezTo>
                        <a:pt x="21" y="291"/>
                        <a:pt x="30" y="287"/>
                        <a:pt x="34" y="285"/>
                      </a:cubicBezTo>
                      <a:cubicBezTo>
                        <a:pt x="38" y="283"/>
                        <a:pt x="42" y="271"/>
                        <a:pt x="42" y="273"/>
                      </a:cubicBezTo>
                      <a:cubicBezTo>
                        <a:pt x="42" y="275"/>
                        <a:pt x="36" y="291"/>
                        <a:pt x="36" y="299"/>
                      </a:cubicBezTo>
                      <a:cubicBezTo>
                        <a:pt x="36" y="307"/>
                        <a:pt x="42" y="313"/>
                        <a:pt x="42" y="319"/>
                      </a:cubicBezTo>
                      <a:cubicBezTo>
                        <a:pt x="42" y="325"/>
                        <a:pt x="37" y="334"/>
                        <a:pt x="34" y="338"/>
                      </a:cubicBezTo>
                      <a:cubicBezTo>
                        <a:pt x="31" y="342"/>
                        <a:pt x="23" y="339"/>
                        <a:pt x="21" y="346"/>
                      </a:cubicBezTo>
                      <a:cubicBezTo>
                        <a:pt x="19" y="353"/>
                        <a:pt x="23" y="371"/>
                        <a:pt x="24" y="379"/>
                      </a:cubicBezTo>
                      <a:cubicBezTo>
                        <a:pt x="25" y="387"/>
                        <a:pt x="23" y="390"/>
                        <a:pt x="25" y="395"/>
                      </a:cubicBezTo>
                      <a:cubicBezTo>
                        <a:pt x="27" y="400"/>
                        <a:pt x="35" y="406"/>
                        <a:pt x="38" y="407"/>
                      </a:cubicBezTo>
                      <a:cubicBezTo>
                        <a:pt x="41" y="408"/>
                        <a:pt x="41" y="404"/>
                        <a:pt x="44" y="402"/>
                      </a:cubicBezTo>
                      <a:cubicBezTo>
                        <a:pt x="47" y="400"/>
                        <a:pt x="56" y="400"/>
                        <a:pt x="58" y="397"/>
                      </a:cubicBezTo>
                      <a:cubicBezTo>
                        <a:pt x="60" y="394"/>
                        <a:pt x="59" y="388"/>
                        <a:pt x="58" y="386"/>
                      </a:cubicBezTo>
                      <a:cubicBezTo>
                        <a:pt x="57" y="384"/>
                        <a:pt x="53" y="383"/>
                        <a:pt x="50" y="382"/>
                      </a:cubicBezTo>
                      <a:cubicBezTo>
                        <a:pt x="47" y="381"/>
                        <a:pt x="41" y="384"/>
                        <a:pt x="39" y="382"/>
                      </a:cubicBezTo>
                      <a:cubicBezTo>
                        <a:pt x="37" y="380"/>
                        <a:pt x="35" y="376"/>
                        <a:pt x="35" y="371"/>
                      </a:cubicBezTo>
                      <a:cubicBezTo>
                        <a:pt x="35" y="366"/>
                        <a:pt x="32" y="357"/>
                        <a:pt x="37" y="353"/>
                      </a:cubicBezTo>
                      <a:cubicBezTo>
                        <a:pt x="42" y="349"/>
                        <a:pt x="58" y="352"/>
                        <a:pt x="66" y="348"/>
                      </a:cubicBezTo>
                      <a:cubicBezTo>
                        <a:pt x="74" y="344"/>
                        <a:pt x="83" y="341"/>
                        <a:pt x="86" y="331"/>
                      </a:cubicBezTo>
                      <a:cubicBezTo>
                        <a:pt x="89" y="321"/>
                        <a:pt x="84" y="302"/>
                        <a:pt x="85" y="290"/>
                      </a:cubicBezTo>
                      <a:cubicBezTo>
                        <a:pt x="86" y="278"/>
                        <a:pt x="90" y="262"/>
                        <a:pt x="91" y="261"/>
                      </a:cubicBezTo>
                      <a:cubicBezTo>
                        <a:pt x="92" y="260"/>
                        <a:pt x="89" y="276"/>
                        <a:pt x="89" y="282"/>
                      </a:cubicBezTo>
                      <a:cubicBezTo>
                        <a:pt x="89" y="288"/>
                        <a:pt x="89" y="292"/>
                        <a:pt x="90" y="296"/>
                      </a:cubicBezTo>
                      <a:cubicBezTo>
                        <a:pt x="91" y="300"/>
                        <a:pt x="91" y="302"/>
                        <a:pt x="95" y="307"/>
                      </a:cubicBezTo>
                      <a:cubicBezTo>
                        <a:pt x="99" y="312"/>
                        <a:pt x="111" y="317"/>
                        <a:pt x="114" y="323"/>
                      </a:cubicBezTo>
                      <a:cubicBezTo>
                        <a:pt x="117" y="329"/>
                        <a:pt x="111" y="337"/>
                        <a:pt x="112" y="343"/>
                      </a:cubicBezTo>
                      <a:cubicBezTo>
                        <a:pt x="113" y="349"/>
                        <a:pt x="119" y="352"/>
                        <a:pt x="123" y="359"/>
                      </a:cubicBezTo>
                      <a:cubicBezTo>
                        <a:pt x="127" y="366"/>
                        <a:pt x="130" y="377"/>
                        <a:pt x="135" y="382"/>
                      </a:cubicBezTo>
                      <a:cubicBezTo>
                        <a:pt x="140" y="387"/>
                        <a:pt x="146" y="388"/>
                        <a:pt x="151" y="387"/>
                      </a:cubicBezTo>
                      <a:cubicBezTo>
                        <a:pt x="156" y="386"/>
                        <a:pt x="162" y="379"/>
                        <a:pt x="165" y="376"/>
                      </a:cubicBezTo>
                      <a:cubicBezTo>
                        <a:pt x="168" y="373"/>
                        <a:pt x="170" y="372"/>
                        <a:pt x="169" y="370"/>
                      </a:cubicBezTo>
                      <a:cubicBezTo>
                        <a:pt x="168" y="368"/>
                        <a:pt x="161" y="364"/>
                        <a:pt x="157" y="363"/>
                      </a:cubicBezTo>
                      <a:cubicBezTo>
                        <a:pt x="153" y="362"/>
                        <a:pt x="147" y="369"/>
                        <a:pt x="143" y="366"/>
                      </a:cubicBezTo>
                      <a:cubicBezTo>
                        <a:pt x="139" y="363"/>
                        <a:pt x="132" y="352"/>
                        <a:pt x="131" y="345"/>
                      </a:cubicBezTo>
                      <a:cubicBezTo>
                        <a:pt x="130" y="338"/>
                        <a:pt x="133" y="334"/>
                        <a:pt x="134" y="326"/>
                      </a:cubicBezTo>
                      <a:cubicBezTo>
                        <a:pt x="135" y="318"/>
                        <a:pt x="138" y="305"/>
                        <a:pt x="137" y="295"/>
                      </a:cubicBezTo>
                      <a:cubicBezTo>
                        <a:pt x="136" y="285"/>
                        <a:pt x="134" y="275"/>
                        <a:pt x="129" y="268"/>
                      </a:cubicBezTo>
                      <a:cubicBezTo>
                        <a:pt x="124" y="261"/>
                        <a:pt x="112" y="256"/>
                        <a:pt x="107" y="252"/>
                      </a:cubicBezTo>
                      <a:cubicBezTo>
                        <a:pt x="102" y="248"/>
                        <a:pt x="101" y="248"/>
                        <a:pt x="101" y="242"/>
                      </a:cubicBezTo>
                      <a:cubicBezTo>
                        <a:pt x="101" y="236"/>
                        <a:pt x="105" y="226"/>
                        <a:pt x="109" y="217"/>
                      </a:cubicBezTo>
                      <a:cubicBezTo>
                        <a:pt x="113" y="208"/>
                        <a:pt x="124" y="196"/>
                        <a:pt x="127" y="189"/>
                      </a:cubicBezTo>
                      <a:cubicBezTo>
                        <a:pt x="130" y="182"/>
                        <a:pt x="130" y="179"/>
                        <a:pt x="129" y="175"/>
                      </a:cubicBezTo>
                      <a:cubicBezTo>
                        <a:pt x="128" y="171"/>
                        <a:pt x="120" y="164"/>
                        <a:pt x="120" y="163"/>
                      </a:cubicBezTo>
                      <a:cubicBezTo>
                        <a:pt x="120" y="162"/>
                        <a:pt x="128" y="167"/>
                        <a:pt x="131" y="170"/>
                      </a:cubicBezTo>
                      <a:cubicBezTo>
                        <a:pt x="134" y="173"/>
                        <a:pt x="136" y="180"/>
                        <a:pt x="139" y="182"/>
                      </a:cubicBezTo>
                      <a:cubicBezTo>
                        <a:pt x="142" y="184"/>
                        <a:pt x="147" y="183"/>
                        <a:pt x="149" y="181"/>
                      </a:cubicBezTo>
                      <a:cubicBezTo>
                        <a:pt x="151" y="179"/>
                        <a:pt x="152" y="174"/>
                        <a:pt x="153" y="171"/>
                      </a:cubicBezTo>
                      <a:cubicBezTo>
                        <a:pt x="154" y="168"/>
                        <a:pt x="152" y="166"/>
                        <a:pt x="153" y="163"/>
                      </a:cubicBezTo>
                      <a:cubicBezTo>
                        <a:pt x="154" y="160"/>
                        <a:pt x="158" y="152"/>
                        <a:pt x="161" y="150"/>
                      </a:cubicBezTo>
                      <a:cubicBezTo>
                        <a:pt x="164" y="148"/>
                        <a:pt x="169" y="152"/>
                        <a:pt x="173" y="151"/>
                      </a:cubicBezTo>
                      <a:cubicBezTo>
                        <a:pt x="177" y="150"/>
                        <a:pt x="180" y="146"/>
                        <a:pt x="182" y="144"/>
                      </a:cubicBezTo>
                      <a:cubicBezTo>
                        <a:pt x="184" y="142"/>
                        <a:pt x="186" y="138"/>
                        <a:pt x="185" y="137"/>
                      </a:cubicBezTo>
                      <a:cubicBezTo>
                        <a:pt x="184" y="136"/>
                        <a:pt x="179" y="138"/>
                        <a:pt x="177" y="137"/>
                      </a:cubicBezTo>
                      <a:cubicBezTo>
                        <a:pt x="175" y="136"/>
                        <a:pt x="176" y="130"/>
                        <a:pt x="173" y="129"/>
                      </a:cubicBezTo>
                      <a:cubicBezTo>
                        <a:pt x="170" y="128"/>
                        <a:pt x="162" y="129"/>
                        <a:pt x="159" y="130"/>
                      </a:cubicBezTo>
                      <a:cubicBezTo>
                        <a:pt x="156" y="131"/>
                        <a:pt x="155" y="134"/>
                        <a:pt x="152" y="138"/>
                      </a:cubicBezTo>
                      <a:cubicBezTo>
                        <a:pt x="149" y="142"/>
                        <a:pt x="147" y="154"/>
                        <a:pt x="144" y="154"/>
                      </a:cubicBezTo>
                      <a:cubicBezTo>
                        <a:pt x="141" y="154"/>
                        <a:pt x="137" y="143"/>
                        <a:pt x="136" y="139"/>
                      </a:cubicBezTo>
                      <a:cubicBezTo>
                        <a:pt x="135" y="135"/>
                        <a:pt x="137" y="133"/>
                        <a:pt x="140" y="131"/>
                      </a:cubicBezTo>
                      <a:cubicBezTo>
                        <a:pt x="143" y="129"/>
                        <a:pt x="148" y="129"/>
                        <a:pt x="151" y="125"/>
                      </a:cubicBezTo>
                      <a:cubicBezTo>
                        <a:pt x="154" y="121"/>
                        <a:pt x="159" y="111"/>
                        <a:pt x="160" y="106"/>
                      </a:cubicBezTo>
                      <a:cubicBezTo>
                        <a:pt x="161" y="101"/>
                        <a:pt x="159" y="98"/>
                        <a:pt x="160" y="94"/>
                      </a:cubicBezTo>
                      <a:cubicBezTo>
                        <a:pt x="161" y="90"/>
                        <a:pt x="167" y="85"/>
                        <a:pt x="168" y="80"/>
                      </a:cubicBezTo>
                      <a:cubicBezTo>
                        <a:pt x="169" y="75"/>
                        <a:pt x="170" y="66"/>
                        <a:pt x="168" y="62"/>
                      </a:cubicBezTo>
                      <a:cubicBezTo>
                        <a:pt x="166" y="58"/>
                        <a:pt x="158" y="54"/>
                        <a:pt x="155" y="56"/>
                      </a:cubicBezTo>
                      <a:cubicBezTo>
                        <a:pt x="152" y="58"/>
                        <a:pt x="151" y="68"/>
                        <a:pt x="150" y="73"/>
                      </a:cubicBezTo>
                      <a:cubicBezTo>
                        <a:pt x="149" y="78"/>
                        <a:pt x="154" y="83"/>
                        <a:pt x="152" y="88"/>
                      </a:cubicBezTo>
                      <a:cubicBezTo>
                        <a:pt x="150" y="93"/>
                        <a:pt x="145" y="104"/>
                        <a:pt x="140" y="106"/>
                      </a:cubicBezTo>
                      <a:cubicBezTo>
                        <a:pt x="135" y="108"/>
                        <a:pt x="127" y="106"/>
                        <a:pt x="121" y="102"/>
                      </a:cubicBezTo>
                      <a:cubicBezTo>
                        <a:pt x="115" y="98"/>
                        <a:pt x="111" y="91"/>
                        <a:pt x="103" y="84"/>
                      </a:cubicBezTo>
                      <a:cubicBezTo>
                        <a:pt x="95" y="77"/>
                        <a:pt x="82" y="66"/>
                        <a:pt x="76" y="62"/>
                      </a:cubicBezTo>
                      <a:cubicBezTo>
                        <a:pt x="70" y="58"/>
                        <a:pt x="70" y="62"/>
                        <a:pt x="69" y="60"/>
                      </a:cubicBezTo>
                      <a:cubicBezTo>
                        <a:pt x="68" y="58"/>
                        <a:pt x="66" y="53"/>
                        <a:pt x="68" y="52"/>
                      </a:cubicBezTo>
                      <a:cubicBezTo>
                        <a:pt x="70" y="51"/>
                        <a:pt x="82" y="55"/>
                        <a:pt x="84" y="54"/>
                      </a:cubicBezTo>
                      <a:cubicBezTo>
                        <a:pt x="86" y="53"/>
                        <a:pt x="82" y="49"/>
                        <a:pt x="83" y="48"/>
                      </a:cubicBezTo>
                      <a:cubicBezTo>
                        <a:pt x="84" y="47"/>
                        <a:pt x="88" y="49"/>
                        <a:pt x="91" y="47"/>
                      </a:cubicBezTo>
                      <a:cubicBezTo>
                        <a:pt x="94" y="45"/>
                        <a:pt x="97" y="40"/>
                        <a:pt x="97" y="3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2" name="Freeform 30"/>
                <p:cNvSpPr>
                  <a:spLocks/>
                </p:cNvSpPr>
                <p:nvPr/>
              </p:nvSpPr>
              <p:spPr bwMode="auto">
                <a:xfrm rot="678596">
                  <a:off x="211" y="790"/>
                  <a:ext cx="11" cy="5"/>
                </a:xfrm>
                <a:custGeom>
                  <a:avLst/>
                  <a:gdLst>
                    <a:gd name="T0" fmla="*/ 4 w 31"/>
                    <a:gd name="T1" fmla="*/ 0 h 16"/>
                    <a:gd name="T2" fmla="*/ 1 w 31"/>
                    <a:gd name="T3" fmla="*/ 0 h 16"/>
                    <a:gd name="T4" fmla="*/ 0 w 31"/>
                    <a:gd name="T5" fmla="*/ 1 h 16"/>
                    <a:gd name="T6" fmla="*/ 2 w 31"/>
                    <a:gd name="T7" fmla="*/ 2 h 16"/>
                    <a:gd name="T8" fmla="*/ 4 w 31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16"/>
                    <a:gd name="T17" fmla="*/ 31 w 31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16">
                      <a:moveTo>
                        <a:pt x="30" y="2"/>
                      </a:moveTo>
                      <a:cubicBezTo>
                        <a:pt x="29" y="0"/>
                        <a:pt x="15" y="2"/>
                        <a:pt x="10" y="3"/>
                      </a:cubicBezTo>
                      <a:cubicBezTo>
                        <a:pt x="5" y="4"/>
                        <a:pt x="0" y="7"/>
                        <a:pt x="1" y="9"/>
                      </a:cubicBezTo>
                      <a:cubicBezTo>
                        <a:pt x="2" y="11"/>
                        <a:pt x="13" y="16"/>
                        <a:pt x="18" y="15"/>
                      </a:cubicBezTo>
                      <a:cubicBezTo>
                        <a:pt x="23" y="14"/>
                        <a:pt x="31" y="4"/>
                        <a:pt x="30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 rot="314329">
                <a:off x="229" y="812"/>
                <a:ext cx="15" cy="7"/>
              </a:xfrm>
              <a:custGeom>
                <a:avLst/>
                <a:gdLst>
                  <a:gd name="T0" fmla="*/ 0 w 31"/>
                  <a:gd name="T1" fmla="*/ 2 h 15"/>
                  <a:gd name="T2" fmla="*/ 2 w 31"/>
                  <a:gd name="T3" fmla="*/ 0 h 15"/>
                  <a:gd name="T4" fmla="*/ 5 w 31"/>
                  <a:gd name="T5" fmla="*/ 2 h 15"/>
                  <a:gd name="T6" fmla="*/ 7 w 31"/>
                  <a:gd name="T7" fmla="*/ 0 h 15"/>
                  <a:gd name="T8" fmla="*/ 5 w 31"/>
                  <a:gd name="T9" fmla="*/ 3 h 15"/>
                  <a:gd name="T10" fmla="*/ 2 w 31"/>
                  <a:gd name="T11" fmla="*/ 2 h 15"/>
                  <a:gd name="T12" fmla="*/ 0 w 31"/>
                  <a:gd name="T13" fmla="*/ 2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"/>
                  <a:gd name="T22" fmla="*/ 0 h 15"/>
                  <a:gd name="T23" fmla="*/ 31 w 31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" h="15">
                    <a:moveTo>
                      <a:pt x="0" y="8"/>
                    </a:moveTo>
                    <a:cubicBezTo>
                      <a:pt x="0" y="7"/>
                      <a:pt x="6" y="2"/>
                      <a:pt x="9" y="2"/>
                    </a:cubicBezTo>
                    <a:cubicBezTo>
                      <a:pt x="12" y="2"/>
                      <a:pt x="16" y="8"/>
                      <a:pt x="20" y="8"/>
                    </a:cubicBezTo>
                    <a:cubicBezTo>
                      <a:pt x="24" y="8"/>
                      <a:pt x="31" y="0"/>
                      <a:pt x="31" y="1"/>
                    </a:cubicBezTo>
                    <a:cubicBezTo>
                      <a:pt x="31" y="2"/>
                      <a:pt x="25" y="13"/>
                      <a:pt x="22" y="14"/>
                    </a:cubicBezTo>
                    <a:cubicBezTo>
                      <a:pt x="19" y="15"/>
                      <a:pt x="14" y="10"/>
                      <a:pt x="10" y="9"/>
                    </a:cubicBezTo>
                    <a:cubicBezTo>
                      <a:pt x="6" y="8"/>
                      <a:pt x="2" y="8"/>
                      <a:pt x="0" y="8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5292" y="9041"/>
              <a:ext cx="969" cy="627"/>
            </a:xfrm>
            <a:custGeom>
              <a:avLst/>
              <a:gdLst>
                <a:gd name="T0" fmla="*/ 18 w 928"/>
                <a:gd name="T1" fmla="*/ 627 h 627"/>
                <a:gd name="T2" fmla="*/ 1012 w 928"/>
                <a:gd name="T3" fmla="*/ 627 h 627"/>
                <a:gd name="T4" fmla="*/ 763 w 928"/>
                <a:gd name="T5" fmla="*/ 114 h 627"/>
                <a:gd name="T6" fmla="*/ 763 w 928"/>
                <a:gd name="T7" fmla="*/ 0 h 627"/>
                <a:gd name="T8" fmla="*/ 266 w 928"/>
                <a:gd name="T9" fmla="*/ 0 h 627"/>
                <a:gd name="T10" fmla="*/ 266 w 928"/>
                <a:gd name="T11" fmla="*/ 114 h 627"/>
                <a:gd name="T12" fmla="*/ 18 w 928"/>
                <a:gd name="T13" fmla="*/ 627 h 6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8"/>
                <a:gd name="T22" fmla="*/ 0 h 627"/>
                <a:gd name="T23" fmla="*/ 928 w 928"/>
                <a:gd name="T24" fmla="*/ 627 h 6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8" h="627">
                  <a:moveTo>
                    <a:pt x="16" y="627"/>
                  </a:moveTo>
                  <a:lnTo>
                    <a:pt x="928" y="627"/>
                  </a:lnTo>
                  <a:cubicBezTo>
                    <a:pt x="928" y="627"/>
                    <a:pt x="900" y="199"/>
                    <a:pt x="700" y="114"/>
                  </a:cubicBezTo>
                  <a:cubicBezTo>
                    <a:pt x="700" y="57"/>
                    <a:pt x="700" y="0"/>
                    <a:pt x="700" y="0"/>
                  </a:cubicBezTo>
                  <a:lnTo>
                    <a:pt x="244" y="0"/>
                  </a:lnTo>
                  <a:cubicBezTo>
                    <a:pt x="244" y="0"/>
                    <a:pt x="244" y="57"/>
                    <a:pt x="244" y="114"/>
                  </a:cubicBezTo>
                  <a:cubicBezTo>
                    <a:pt x="0" y="259"/>
                    <a:pt x="16" y="627"/>
                    <a:pt x="16" y="627"/>
                  </a:cubicBez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/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838997" cy="212924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2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81163" tIns="13802" rIns="81163" bIns="13802" anchor="ctr" anchorCtr="1"/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bg1"/>
                </a:solidFill>
              </a:rPr>
              <a:t>Готовность аварийно-спасательных подразделений при угрозе возникновения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bg1"/>
                </a:solidFill>
              </a:rPr>
              <a:t>чрезвычайных ситуаций и дорожно-транспортных происшествий 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bg1"/>
                </a:solidFill>
              </a:rPr>
              <a:t>на объектах дорожно-транспортной инфраструктуры </a:t>
            </a:r>
          </a:p>
        </p:txBody>
      </p:sp>
      <p:pic>
        <p:nvPicPr>
          <p:cNvPr id="3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50" y="773113"/>
            <a:ext cx="8686800" cy="12938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Группировка сил и средств Главного управления МЧС России по</a:t>
            </a:r>
          </a:p>
          <a:p>
            <a:pPr algn="ctr">
              <a:defRPr/>
            </a:pP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 Новосибирской области для предупреждения и ликвидации чрезвычайных ситуаций, связанных с дорожно-транспортными происшествиями на объектах дорожно-транспортной инфраструктуры  составляет 2779 человек, 267 единиц техники.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Ежесуточно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боевое дежурство заступает 765 человек, 272 единицы основной и специальной  техники . </a:t>
            </a:r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Аварийно-спасательные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формирования и личный состав аттестованы и допущены на ликвидацию дорожно-транспортные происшествия.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3" name="Picture 1" descr="E:\Документы FTP\Фото\КШУ_ДТП затор _Мочище\Фото КШУ 2017\Чернышев_мчс-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49" y="2162175"/>
            <a:ext cx="4191001" cy="2590800"/>
          </a:xfrm>
          <a:prstGeom prst="rect">
            <a:avLst/>
          </a:prstGeom>
          <a:noFill/>
        </p:spPr>
      </p:pic>
      <p:pic>
        <p:nvPicPr>
          <p:cNvPr id="6" name="Picture 2" descr="E:\07. КШУ\08. ППУ\VB4_6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05350" y="2171700"/>
            <a:ext cx="4235478" cy="2576469"/>
          </a:xfrm>
          <a:prstGeom prst="rect">
            <a:avLst/>
          </a:prstGeom>
          <a:noFill/>
        </p:spPr>
      </p:pic>
      <p:sp>
        <p:nvSpPr>
          <p:cNvPr id="7" name="AutoShape 67"/>
          <p:cNvSpPr>
            <a:spLocks noChangeArrowheads="1"/>
          </p:cNvSpPr>
          <p:nvPr/>
        </p:nvSpPr>
        <p:spPr bwMode="auto">
          <a:xfrm>
            <a:off x="123825" y="4733925"/>
            <a:ext cx="28828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2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252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81163" tIns="13802" rIns="81163" bIns="13802" anchor="ctr" anchorCtr="1"/>
          <a:lstStyle/>
          <a:p>
            <a:pPr algn="ctr" defTabSz="1768475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Сведения о произошедших ДТП</a:t>
            </a:r>
          </a:p>
          <a:p>
            <a:pPr algn="ctr" defTabSz="1768475">
              <a:lnSpc>
                <a:spcPct val="9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на территории Новосибирской области</a:t>
            </a:r>
          </a:p>
          <a:p>
            <a:pPr algn="ctr" defTabSz="1768475">
              <a:lnSpc>
                <a:spcPct val="90000"/>
              </a:lnSpc>
            </a:pPr>
            <a:endParaRPr lang="ru-RU" altLang="ru-RU" sz="1600" b="1" dirty="0"/>
          </a:p>
        </p:txBody>
      </p:sp>
      <p:sp>
        <p:nvSpPr>
          <p:cNvPr id="220" name="Line 14"/>
          <p:cNvSpPr>
            <a:spLocks noChangeShapeType="1"/>
          </p:cNvSpPr>
          <p:nvPr/>
        </p:nvSpPr>
        <p:spPr bwMode="auto">
          <a:xfrm>
            <a:off x="3702" y="5115736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221" name="Line 14"/>
          <p:cNvSpPr>
            <a:spLocks noChangeShapeType="1"/>
          </p:cNvSpPr>
          <p:nvPr/>
        </p:nvSpPr>
        <p:spPr bwMode="auto">
          <a:xfrm>
            <a:off x="0" y="735982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223" name="Line 13"/>
          <p:cNvSpPr>
            <a:spLocks noChangeShapeType="1"/>
          </p:cNvSpPr>
          <p:nvPr/>
        </p:nvSpPr>
        <p:spPr bwMode="auto">
          <a:xfrm>
            <a:off x="9115599" y="721365"/>
            <a:ext cx="15701" cy="4415311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222" name="Line 13"/>
          <p:cNvSpPr>
            <a:spLocks noChangeShapeType="1"/>
          </p:cNvSpPr>
          <p:nvPr/>
        </p:nvSpPr>
        <p:spPr bwMode="auto">
          <a:xfrm>
            <a:off x="25862" y="713901"/>
            <a:ext cx="0" cy="4422775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grpSp>
        <p:nvGrpSpPr>
          <p:cNvPr id="160" name="Group 20"/>
          <p:cNvGrpSpPr>
            <a:grpSpLocks/>
          </p:cNvGrpSpPr>
          <p:nvPr/>
        </p:nvGrpSpPr>
        <p:grpSpPr bwMode="auto">
          <a:xfrm>
            <a:off x="403601" y="895696"/>
            <a:ext cx="8367713" cy="4244352"/>
            <a:chOff x="249" y="391"/>
            <a:chExt cx="5271" cy="3689"/>
          </a:xfrm>
        </p:grpSpPr>
        <p:graphicFrame>
          <p:nvGraphicFramePr>
            <p:cNvPr id="161" name="Object 2"/>
            <p:cNvGraphicFramePr>
              <a:graphicFrameLocks noChangeAspect="1"/>
            </p:cNvGraphicFramePr>
            <p:nvPr/>
          </p:nvGraphicFramePr>
          <p:xfrm>
            <a:off x="867" y="2046"/>
            <a:ext cx="4074" cy="2034"/>
          </p:xfrm>
          <a:graphic>
            <a:graphicData uri="http://schemas.openxmlformats.org/presentationml/2006/ole">
              <p:oleObj spid="_x0000_s1026" name="Worksheet" r:id="rId3" imgW="8505808" imgH="3448073" progId="Excel.Sheet.8">
                <p:embed/>
              </p:oleObj>
            </a:graphicData>
          </a:graphic>
        </p:graphicFrame>
        <p:sp>
          <p:nvSpPr>
            <p:cNvPr id="162" name="AutoShape 3"/>
            <p:cNvSpPr>
              <a:spLocks noChangeArrowheads="1"/>
            </p:cNvSpPr>
            <p:nvPr/>
          </p:nvSpPr>
          <p:spPr bwMode="auto">
            <a:xfrm>
              <a:off x="249" y="391"/>
              <a:ext cx="182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anchor="ctr" anchorCtr="1"/>
            <a:lstStyle/>
            <a:p>
              <a:pPr marL="342900" indent="-342900" algn="ctr" eaLnBrk="0" hangingPunct="0">
                <a:defRPr/>
              </a:pPr>
              <a:r>
                <a:rPr lang="ru-RU" sz="1800" b="1" i="1" dirty="0">
                  <a:solidFill>
                    <a:schemeClr val="bg1"/>
                  </a:solidFill>
                </a:rPr>
                <a:t>Данные</a:t>
              </a:r>
            </a:p>
          </p:txBody>
        </p:sp>
        <p:sp>
          <p:nvSpPr>
            <p:cNvPr id="163" name="AutoShape 4"/>
            <p:cNvSpPr>
              <a:spLocks noChangeArrowheads="1"/>
            </p:cNvSpPr>
            <p:nvPr/>
          </p:nvSpPr>
          <p:spPr bwMode="auto">
            <a:xfrm>
              <a:off x="254" y="1263"/>
              <a:ext cx="1814" cy="261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marL="180975" algn="ctr" eaLnBrk="0" hangingPunct="0">
                <a:defRPr/>
              </a:pPr>
              <a:r>
                <a:rPr lang="ru-RU" sz="1800" b="1" i="1" dirty="0">
                  <a:solidFill>
                    <a:schemeClr val="bg1"/>
                  </a:solidFill>
                </a:rPr>
                <a:t>Погибло</a:t>
              </a:r>
            </a:p>
          </p:txBody>
        </p:sp>
        <p:sp>
          <p:nvSpPr>
            <p:cNvPr id="164" name="AutoShape 5"/>
            <p:cNvSpPr>
              <a:spLocks noChangeArrowheads="1"/>
            </p:cNvSpPr>
            <p:nvPr/>
          </p:nvSpPr>
          <p:spPr bwMode="auto">
            <a:xfrm>
              <a:off x="2200" y="391"/>
              <a:ext cx="158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anchor="ctr" anchorCtr="1"/>
            <a:lstStyle/>
            <a:p>
              <a:pPr marL="342900" indent="-342900" algn="ctr" eaLnBrk="0" hangingPunct="0">
                <a:defRPr/>
              </a:pPr>
              <a:r>
                <a:rPr lang="ru-RU" sz="1800" b="1" i="1" dirty="0" smtClean="0">
                  <a:solidFill>
                    <a:schemeClr val="bg1"/>
                  </a:solidFill>
                </a:rPr>
                <a:t>2020 </a:t>
              </a:r>
              <a:r>
                <a:rPr lang="ru-RU" sz="1800" b="1" i="1" dirty="0">
                  <a:solidFill>
                    <a:schemeClr val="bg1"/>
                  </a:solidFill>
                </a:rPr>
                <a:t>г.</a:t>
              </a:r>
            </a:p>
          </p:txBody>
        </p:sp>
        <p:sp>
          <p:nvSpPr>
            <p:cNvPr id="165" name="AutoShape 6"/>
            <p:cNvSpPr>
              <a:spLocks noChangeArrowheads="1"/>
            </p:cNvSpPr>
            <p:nvPr/>
          </p:nvSpPr>
          <p:spPr bwMode="auto">
            <a:xfrm>
              <a:off x="3924" y="392"/>
              <a:ext cx="158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anchor="ctr" anchorCtr="1"/>
            <a:lstStyle/>
            <a:p>
              <a:pPr marL="342900" indent="-342900" algn="ctr" eaLnBrk="0" hangingPunct="0">
                <a:defRPr/>
              </a:pPr>
              <a:r>
                <a:rPr lang="ru-RU" sz="1800" b="1" i="1" dirty="0" smtClean="0">
                  <a:solidFill>
                    <a:schemeClr val="bg1"/>
                  </a:solidFill>
                </a:rPr>
                <a:t>2021г</a:t>
              </a:r>
              <a:r>
                <a:rPr lang="ru-RU" sz="1800" b="1" i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66" name="AutoShape 9"/>
            <p:cNvSpPr>
              <a:spLocks noChangeArrowheads="1"/>
            </p:cNvSpPr>
            <p:nvPr/>
          </p:nvSpPr>
          <p:spPr bwMode="auto">
            <a:xfrm>
              <a:off x="2200" y="1254"/>
              <a:ext cx="1587" cy="266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44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92</a:t>
              </a:r>
              <a:endParaRPr lang="ru-RU" sz="2000" i="1" dirty="0">
                <a:solidFill>
                  <a:srgbClr val="FFC000"/>
                </a:solidFill>
              </a:endParaRPr>
            </a:p>
          </p:txBody>
        </p:sp>
        <p:sp>
          <p:nvSpPr>
            <p:cNvPr id="167" name="AutoShape 12"/>
            <p:cNvSpPr>
              <a:spLocks noChangeArrowheads="1"/>
            </p:cNvSpPr>
            <p:nvPr/>
          </p:nvSpPr>
          <p:spPr bwMode="auto">
            <a:xfrm>
              <a:off x="3933" y="1257"/>
              <a:ext cx="1587" cy="243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42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76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  <p:sp>
          <p:nvSpPr>
            <p:cNvPr id="168" name="AutoShape 17"/>
            <p:cNvSpPr>
              <a:spLocks noChangeArrowheads="1"/>
            </p:cNvSpPr>
            <p:nvPr/>
          </p:nvSpPr>
          <p:spPr bwMode="auto">
            <a:xfrm>
              <a:off x="275" y="1700"/>
              <a:ext cx="1814" cy="256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marL="180975" algn="ctr" eaLnBrk="0" hangingPunct="0">
                <a:defRPr/>
              </a:pPr>
              <a:r>
                <a:rPr lang="ru-RU" sz="1800" b="1" i="1" dirty="0">
                  <a:solidFill>
                    <a:schemeClr val="bg1"/>
                  </a:solidFill>
                </a:rPr>
                <a:t>Пострадало</a:t>
              </a:r>
            </a:p>
          </p:txBody>
        </p:sp>
        <p:sp>
          <p:nvSpPr>
            <p:cNvPr id="169" name="AutoShape 18"/>
            <p:cNvSpPr>
              <a:spLocks noChangeArrowheads="1"/>
            </p:cNvSpPr>
            <p:nvPr/>
          </p:nvSpPr>
          <p:spPr bwMode="auto">
            <a:xfrm>
              <a:off x="2195" y="1700"/>
              <a:ext cx="158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37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1050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  <p:sp>
          <p:nvSpPr>
            <p:cNvPr id="170" name="AutoShape 19"/>
            <p:cNvSpPr>
              <a:spLocks noChangeArrowheads="1"/>
            </p:cNvSpPr>
            <p:nvPr/>
          </p:nvSpPr>
          <p:spPr bwMode="auto">
            <a:xfrm>
              <a:off x="3924" y="1701"/>
              <a:ext cx="1587" cy="264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39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676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71" name="AutoShape 4"/>
          <p:cNvSpPr>
            <a:spLocks noChangeArrowheads="1"/>
          </p:cNvSpPr>
          <p:nvPr/>
        </p:nvSpPr>
        <p:spPr bwMode="auto">
          <a:xfrm>
            <a:off x="420875" y="1389611"/>
            <a:ext cx="2879725" cy="306185"/>
          </a:xfrm>
          <a:prstGeom prst="roundRect">
            <a:avLst>
              <a:gd name="adj" fmla="val 10611"/>
            </a:avLst>
          </a:prstGeom>
          <a:gradFill rotWithShape="1">
            <a:gsLst>
              <a:gs pos="50000">
                <a:srgbClr val="CCCCFF">
                  <a:gamma/>
                  <a:shade val="46275"/>
                  <a:invGamma/>
                </a:srgbClr>
              </a:gs>
              <a:gs pos="50000">
                <a:srgbClr val="CCCCFF">
                  <a:alpha val="20000"/>
                </a:srgbClr>
              </a:gs>
              <a:gs pos="100000">
                <a:srgbClr val="CCCC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marL="180975" algn="ctr" eaLnBrk="0" hangingPunct="0">
              <a:defRPr/>
            </a:pPr>
            <a:r>
              <a:rPr lang="ru-RU" sz="1800" b="1" i="1" dirty="0">
                <a:solidFill>
                  <a:schemeClr val="bg1"/>
                </a:solidFill>
              </a:rPr>
              <a:t>ДТП</a:t>
            </a:r>
          </a:p>
        </p:txBody>
      </p:sp>
      <p:sp>
        <p:nvSpPr>
          <p:cNvPr id="172" name="AutoShape 9"/>
          <p:cNvSpPr>
            <a:spLocks noChangeArrowheads="1"/>
          </p:cNvSpPr>
          <p:nvPr/>
        </p:nvSpPr>
        <p:spPr bwMode="auto">
          <a:xfrm>
            <a:off x="3500812" y="1390027"/>
            <a:ext cx="2519363" cy="305770"/>
          </a:xfrm>
          <a:prstGeom prst="roundRect">
            <a:avLst>
              <a:gd name="adj" fmla="val 10611"/>
            </a:avLst>
          </a:prstGeom>
          <a:gradFill rotWithShape="1">
            <a:gsLst>
              <a:gs pos="0">
                <a:srgbClr val="CCCCFF">
                  <a:alpha val="30000"/>
                </a:srgbClr>
              </a:gs>
              <a:gs pos="44000">
                <a:srgbClr val="CCCCFF">
                  <a:gamma/>
                  <a:shade val="46275"/>
                  <a:invGamma/>
                </a:srgbClr>
              </a:gs>
            </a:gsLst>
            <a:lin ang="27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400" i="1" dirty="0" smtClean="0">
                <a:solidFill>
                  <a:srgbClr val="FFC000"/>
                </a:solidFill>
              </a:rPr>
              <a:t>844</a:t>
            </a:r>
            <a:endParaRPr lang="ru-RU" sz="2000" i="1" dirty="0">
              <a:solidFill>
                <a:srgbClr val="FFC000"/>
              </a:solidFill>
            </a:endParaRPr>
          </a:p>
        </p:txBody>
      </p:sp>
      <p:sp>
        <p:nvSpPr>
          <p:cNvPr id="173" name="AutoShape 9"/>
          <p:cNvSpPr>
            <a:spLocks noChangeArrowheads="1"/>
          </p:cNvSpPr>
          <p:nvPr/>
        </p:nvSpPr>
        <p:spPr bwMode="auto">
          <a:xfrm>
            <a:off x="6230157" y="1376173"/>
            <a:ext cx="2519363" cy="305770"/>
          </a:xfrm>
          <a:prstGeom prst="roundRect">
            <a:avLst>
              <a:gd name="adj" fmla="val 10611"/>
            </a:avLst>
          </a:prstGeom>
          <a:gradFill rotWithShape="1">
            <a:gsLst>
              <a:gs pos="0">
                <a:srgbClr val="CCCCFF">
                  <a:alpha val="30000"/>
                </a:srgbClr>
              </a:gs>
              <a:gs pos="44000">
                <a:srgbClr val="CCCCFF">
                  <a:gamma/>
                  <a:shade val="46275"/>
                  <a:invGamma/>
                </a:srgbClr>
              </a:gs>
            </a:gsLst>
            <a:lin ang="27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400" i="1" dirty="0" smtClean="0">
                <a:solidFill>
                  <a:srgbClr val="FFC000"/>
                </a:solidFill>
              </a:rPr>
              <a:t>559</a:t>
            </a:r>
            <a:endParaRPr lang="ru-RU" sz="2000" i="1" dirty="0">
              <a:solidFill>
                <a:srgbClr val="FFC000"/>
              </a:solidFill>
            </a:endParaRPr>
          </a:p>
        </p:txBody>
      </p:sp>
      <p:pic>
        <p:nvPicPr>
          <p:cNvPr id="22" name="Рисунок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67"/>
          <p:cNvSpPr>
            <a:spLocks noChangeArrowheads="1"/>
          </p:cNvSpPr>
          <p:nvPr/>
        </p:nvSpPr>
        <p:spPr bwMode="auto">
          <a:xfrm>
            <a:off x="159389" y="4742302"/>
            <a:ext cx="28828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3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0" y="0"/>
            <a:ext cx="9144001" cy="747713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81417" tIns="13856" rIns="81417" bIns="13856" anchor="ctr"/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chemeClr val="bg1"/>
                </a:solidFill>
              </a:rPr>
              <a:t>Реагирование на ДТП на территории Новосибирской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3702" y="5115736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0" y="735982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9115599" y="721365"/>
            <a:ext cx="15701" cy="4415311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25862" y="713901"/>
            <a:ext cx="0" cy="4422775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395287" y="939338"/>
            <a:ext cx="8361363" cy="4204162"/>
            <a:chOff x="249" y="391"/>
            <a:chExt cx="5267" cy="3741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1115" y="1826"/>
            <a:ext cx="3604" cy="2306"/>
          </p:xfrm>
          <a:graphic>
            <a:graphicData uri="http://schemas.openxmlformats.org/presentationml/2006/ole">
              <p:oleObj spid="_x0000_s2050" name="Диаграмма" r:id="rId3" imgW="8515249" imgH="3676648" progId="Excel.Sheet.8">
                <p:embed/>
              </p:oleObj>
            </a:graphicData>
          </a:graphic>
        </p:graphicFrame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249" y="391"/>
              <a:ext cx="182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anchor="ctr" anchorCtr="1"/>
            <a:lstStyle/>
            <a:p>
              <a:pPr marL="342900" indent="-342900" algn="ctr" eaLnBrk="0" hangingPunct="0">
                <a:defRPr/>
              </a:pPr>
              <a:r>
                <a:rPr lang="ru-RU" sz="1800" b="1" i="1" dirty="0">
                  <a:solidFill>
                    <a:schemeClr val="bg1"/>
                  </a:solidFill>
                </a:rPr>
                <a:t>Показатели</a:t>
              </a: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249" y="709"/>
              <a:ext cx="1814" cy="635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marL="180975" algn="ctr" eaLnBrk="0" hangingPunct="0">
                <a:defRPr/>
              </a:pPr>
              <a:r>
                <a:rPr lang="ru-RU" sz="1800" b="1" i="1" dirty="0">
                  <a:solidFill>
                    <a:schemeClr val="bg1"/>
                  </a:solidFill>
                </a:rPr>
                <a:t>Выезда на ликвидацию последствий ДТП</a:t>
              </a: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2200" y="391"/>
              <a:ext cx="158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anchor="ctr" anchorCtr="1"/>
            <a:lstStyle/>
            <a:p>
              <a:pPr marL="342900" indent="-342900" algn="ctr" eaLnBrk="0" hangingPunct="0">
                <a:defRPr/>
              </a:pPr>
              <a:r>
                <a:rPr lang="ru-RU" sz="1800" b="1" i="1" dirty="0" smtClean="0">
                  <a:solidFill>
                    <a:schemeClr val="bg1"/>
                  </a:solidFill>
                </a:rPr>
                <a:t>2020 </a:t>
              </a:r>
              <a:r>
                <a:rPr lang="ru-RU" sz="1800" b="1" i="1" dirty="0">
                  <a:solidFill>
                    <a:schemeClr val="bg1"/>
                  </a:solidFill>
                </a:rPr>
                <a:t>г.</a:t>
              </a: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3924" y="392"/>
              <a:ext cx="1587" cy="272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anchor="ctr" anchorCtr="1"/>
            <a:lstStyle/>
            <a:p>
              <a:pPr marL="342900" indent="-342900" algn="ctr" eaLnBrk="0" hangingPunct="0">
                <a:defRPr/>
              </a:pPr>
              <a:r>
                <a:rPr lang="ru-RU" sz="1800" b="1" i="1" dirty="0" smtClean="0">
                  <a:solidFill>
                    <a:schemeClr val="bg1"/>
                  </a:solidFill>
                </a:rPr>
                <a:t>2021 г</a:t>
              </a:r>
              <a:r>
                <a:rPr lang="ru-RU" sz="1800" b="1" i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2200" y="710"/>
              <a:ext cx="1587" cy="635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44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598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3923" y="710"/>
              <a:ext cx="1587" cy="635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42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495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249" y="1389"/>
              <a:ext cx="1814" cy="370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50000">
                  <a:srgbClr val="CCCCFF">
                    <a:gamma/>
                    <a:shade val="46275"/>
                    <a:invGamma/>
                  </a:srgbClr>
                </a:gs>
                <a:gs pos="50000">
                  <a:srgbClr val="CCCCFF">
                    <a:alpha val="20000"/>
                  </a:srgbClr>
                </a:gs>
                <a:gs pos="100000">
                  <a:srgbClr val="CCCC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marL="180975" algn="ctr" eaLnBrk="0" hangingPunct="0">
                <a:defRPr/>
              </a:pPr>
              <a:r>
                <a:rPr lang="ru-RU" sz="2000" b="1" i="1" dirty="0" smtClean="0">
                  <a:solidFill>
                    <a:schemeClr val="bg1"/>
                  </a:solidFill>
                </a:rPr>
                <a:t>Спасено человек</a:t>
              </a:r>
              <a:endParaRPr lang="ru-RU" sz="2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2200" y="1390"/>
              <a:ext cx="1587" cy="369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37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64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3929" y="1397"/>
              <a:ext cx="1587" cy="355"/>
            </a:xfrm>
            <a:prstGeom prst="roundRect">
              <a:avLst>
                <a:gd name="adj" fmla="val 10611"/>
              </a:avLst>
            </a:prstGeom>
            <a:gradFill rotWithShape="1">
              <a:gsLst>
                <a:gs pos="0">
                  <a:srgbClr val="CCCCFF">
                    <a:alpha val="30000"/>
                  </a:srgbClr>
                </a:gs>
                <a:gs pos="39000">
                  <a:srgbClr val="CCCC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lIns="0" tIns="0" rIns="0" bIns="0" anchor="ctr"/>
            <a:lstStyle/>
            <a:p>
              <a:pPr algn="ctr" eaLnBrk="0" hangingPunct="0">
                <a:defRPr/>
              </a:pPr>
              <a:r>
                <a:rPr lang="ru-RU" sz="2400" i="1" dirty="0" smtClean="0">
                  <a:solidFill>
                    <a:srgbClr val="FFC000"/>
                  </a:solidFill>
                </a:rPr>
                <a:t>35</a:t>
              </a:r>
              <a:endParaRPr lang="ru-RU" sz="2400" i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21" name="Рисунок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67"/>
          <p:cNvSpPr>
            <a:spLocks noChangeArrowheads="1"/>
          </p:cNvSpPr>
          <p:nvPr/>
        </p:nvSpPr>
        <p:spPr bwMode="auto">
          <a:xfrm>
            <a:off x="159390" y="4742302"/>
            <a:ext cx="20605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4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52"/>
          <p:cNvSpPr>
            <a:spLocks noChangeArrowheads="1"/>
          </p:cNvSpPr>
          <p:nvPr/>
        </p:nvSpPr>
        <p:spPr bwMode="auto">
          <a:xfrm>
            <a:off x="0" y="1"/>
            <a:ext cx="9144000" cy="771524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93373" tIns="16128" rIns="93373" bIns="16128" anchor="ctr" anchorCtr="1"/>
          <a:lstStyle/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139825" eaLnBrk="1" hangingPunct="1"/>
            <a:endParaRPr lang="ru-RU" altLang="ru-RU" sz="1400" dirty="0" smtClean="0">
              <a:solidFill>
                <a:schemeClr val="tx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Оказание помощи пострадавшим </a:t>
            </a: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702" y="5115736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0" y="742119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9115599" y="721365"/>
            <a:ext cx="15701" cy="4415311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25862" y="713901"/>
            <a:ext cx="0" cy="4422775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1222375" y="2012950"/>
          <a:ext cx="6127750" cy="2432050"/>
        </p:xfrm>
        <a:graphic>
          <a:graphicData uri="http://schemas.openxmlformats.org/presentationml/2006/ole">
            <p:oleObj spid="_x0000_s3075" name="Worksheet" r:id="rId3" imgW="8382000" imgH="2648062" progId="Excel.Sheet.8">
              <p:embed/>
            </p:oleObj>
          </a:graphicData>
        </a:graphic>
      </p:graphicFrame>
      <p:pic>
        <p:nvPicPr>
          <p:cNvPr id="12" name="Рисунок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308683" y="897393"/>
            <a:ext cx="3324243" cy="305676"/>
          </a:xfrm>
          <a:prstGeom prst="roundRect">
            <a:avLst>
              <a:gd name="adj" fmla="val 10611"/>
            </a:avLst>
          </a:prstGeom>
          <a:gradFill rotWithShape="1">
            <a:gsLst>
              <a:gs pos="50000">
                <a:srgbClr val="CCCCFF">
                  <a:gamma/>
                  <a:shade val="46275"/>
                  <a:invGamma/>
                </a:srgbClr>
              </a:gs>
              <a:gs pos="50000">
                <a:srgbClr val="CCCCFF">
                  <a:alpha val="20000"/>
                </a:srgbClr>
              </a:gs>
              <a:gs pos="100000">
                <a:srgbClr val="CCCC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anchor="ctr" anchorCtr="1"/>
          <a:lstStyle/>
          <a:p>
            <a:pPr marL="342900" indent="-342900" algn="ctr" eaLnBrk="0" hangingPunct="0"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Спасенные </a:t>
            </a:r>
            <a:endParaRPr lang="ru-RU" sz="1800" b="1" i="1" dirty="0">
              <a:solidFill>
                <a:schemeClr val="bg1"/>
              </a:solidFill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317072" y="1258350"/>
            <a:ext cx="3288483" cy="402670"/>
          </a:xfrm>
          <a:prstGeom prst="roundRect">
            <a:avLst>
              <a:gd name="adj" fmla="val 10611"/>
            </a:avLst>
          </a:prstGeom>
          <a:gradFill rotWithShape="1">
            <a:gsLst>
              <a:gs pos="50000">
                <a:srgbClr val="CCCCFF">
                  <a:gamma/>
                  <a:shade val="46275"/>
                  <a:invGamma/>
                </a:srgbClr>
              </a:gs>
              <a:gs pos="50000">
                <a:srgbClr val="CCCCFF">
                  <a:alpha val="20000"/>
                </a:srgbClr>
              </a:gs>
              <a:gs pos="100000">
                <a:srgbClr val="CCCCFF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anchor="ctr" anchorCtr="1"/>
          <a:lstStyle/>
          <a:p>
            <a:pPr marL="342900" indent="-342900" algn="ctr" eaLnBrk="0" hangingPunct="0"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Оказана первая помощь</a:t>
            </a:r>
            <a:endParaRPr lang="ru-RU" sz="1800" b="1" i="1" dirty="0">
              <a:solidFill>
                <a:schemeClr val="bg1"/>
              </a:solidFill>
            </a:endParaRPr>
          </a:p>
        </p:txBody>
      </p:sp>
      <p:sp>
        <p:nvSpPr>
          <p:cNvPr id="16" name="AutoShape 18"/>
          <p:cNvSpPr>
            <a:spLocks noChangeArrowheads="1"/>
          </p:cNvSpPr>
          <p:nvPr/>
        </p:nvSpPr>
        <p:spPr bwMode="auto">
          <a:xfrm>
            <a:off x="4745885" y="889233"/>
            <a:ext cx="2519363" cy="302004"/>
          </a:xfrm>
          <a:prstGeom prst="roundRect">
            <a:avLst>
              <a:gd name="adj" fmla="val 10611"/>
            </a:avLst>
          </a:prstGeom>
          <a:gradFill rotWithShape="1">
            <a:gsLst>
              <a:gs pos="0">
                <a:srgbClr val="CCCCFF">
                  <a:alpha val="30000"/>
                </a:srgbClr>
              </a:gs>
              <a:gs pos="37000">
                <a:srgbClr val="CCCCFF">
                  <a:gamma/>
                  <a:shade val="46275"/>
                  <a:invGamma/>
                </a:srgbClr>
              </a:gs>
            </a:gsLst>
            <a:lin ang="27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400" i="1" dirty="0" smtClean="0">
                <a:solidFill>
                  <a:srgbClr val="FFC000"/>
                </a:solidFill>
              </a:rPr>
              <a:t>35</a:t>
            </a:r>
            <a:endParaRPr lang="ru-RU" sz="2400" i="1" dirty="0">
              <a:solidFill>
                <a:srgbClr val="FFC000"/>
              </a:solidFill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735468" y="1258350"/>
            <a:ext cx="2519363" cy="411060"/>
          </a:xfrm>
          <a:prstGeom prst="roundRect">
            <a:avLst>
              <a:gd name="adj" fmla="val 10611"/>
            </a:avLst>
          </a:prstGeom>
          <a:gradFill rotWithShape="1">
            <a:gsLst>
              <a:gs pos="0">
                <a:srgbClr val="CCCCFF">
                  <a:alpha val="30000"/>
                </a:srgbClr>
              </a:gs>
              <a:gs pos="37000">
                <a:srgbClr val="CCCCFF">
                  <a:gamma/>
                  <a:shade val="46275"/>
                  <a:invGamma/>
                </a:srgbClr>
              </a:gs>
            </a:gsLst>
            <a:lin ang="27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ru-RU" sz="2400" i="1" dirty="0" smtClean="0">
                <a:solidFill>
                  <a:srgbClr val="FFC000"/>
                </a:solidFill>
              </a:rPr>
              <a:t>12</a:t>
            </a:r>
            <a:endParaRPr lang="ru-RU" sz="2400" i="1" dirty="0">
              <a:solidFill>
                <a:srgbClr val="FFC000"/>
              </a:solidFill>
            </a:endParaRPr>
          </a:p>
        </p:txBody>
      </p:sp>
      <p:sp>
        <p:nvSpPr>
          <p:cNvPr id="19" name="AutoShape 67"/>
          <p:cNvSpPr>
            <a:spLocks noChangeArrowheads="1"/>
          </p:cNvSpPr>
          <p:nvPr/>
        </p:nvSpPr>
        <p:spPr bwMode="auto">
          <a:xfrm>
            <a:off x="159390" y="4742302"/>
            <a:ext cx="20605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5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79124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10"/>
          <p:cNvSpPr>
            <a:spLocks noChangeAspect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 defTabSz="782638"/>
            <a:endParaRPr lang="ru-RU" sz="9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123" name="Rectangle 311"/>
          <p:cNvSpPr>
            <a:spLocks noChangeAspect="1" noChangeArrowheads="1"/>
          </p:cNvSpPr>
          <p:nvPr/>
        </p:nvSpPr>
        <p:spPr bwMode="auto">
          <a:xfrm>
            <a:off x="1358911" y="630245"/>
            <a:ext cx="6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82638"/>
            <a:endParaRPr lang="ru-RU" sz="9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252"/>
          <p:cNvSpPr>
            <a:spLocks noChangeArrowheads="1"/>
          </p:cNvSpPr>
          <p:nvPr/>
        </p:nvSpPr>
        <p:spPr bwMode="auto">
          <a:xfrm>
            <a:off x="0" y="1"/>
            <a:ext cx="9144000" cy="771524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93373" tIns="16128" rIns="93373" bIns="16128" anchor="ctr" anchorCtr="1"/>
          <a:lstStyle/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139825" eaLnBrk="1" hangingPunct="1"/>
            <a:endParaRPr lang="ru-RU" altLang="ru-RU" sz="1400" dirty="0" smtClean="0">
              <a:solidFill>
                <a:schemeClr val="tx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indent="266700" algn="ctr" eaLnBrk="0" hangingPunct="0"/>
            <a:endParaRPr lang="ru-RU" sz="1600" dirty="0" smtClean="0">
              <a:solidFill>
                <a:schemeClr val="bg1"/>
              </a:solidFill>
            </a:endParaRPr>
          </a:p>
          <a:p>
            <a:pPr algn="ctr" defTabSz="1366838">
              <a:lnSpc>
                <a:spcPct val="70000"/>
              </a:lnSpc>
              <a:spcBef>
                <a:spcPct val="35000"/>
              </a:spcBef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1351724">
              <a:defRPr/>
            </a:pPr>
            <a:endParaRPr lang="ru-RU" alt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3702" y="5115736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0" y="742119"/>
            <a:ext cx="9144000" cy="0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9121736" y="721365"/>
            <a:ext cx="15701" cy="4415311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25862" y="713901"/>
            <a:ext cx="0" cy="4422775"/>
          </a:xfrm>
          <a:prstGeom prst="line">
            <a:avLst/>
          </a:prstGeom>
          <a:noFill/>
          <a:ln w="57150">
            <a:solidFill>
              <a:srgbClr val="95B3D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22237" y="1549746"/>
          <a:ext cx="8850313" cy="282504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428916"/>
                <a:gridCol w="1492291"/>
                <a:gridCol w="1492291"/>
                <a:gridCol w="1492291"/>
                <a:gridCol w="1825306"/>
                <a:gridCol w="1119218"/>
              </a:tblGrid>
              <a:tr h="1828800"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обнаружения ДТП, мин.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сообщения о ДТП, мин.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52400">
                        <a:lnSpc>
                          <a:spcPts val="139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прибытия к месту ДТП, мин.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3355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3355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локализации последствий ДТП, мин.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ликвидации или доведения до минимально возможного уровня опасных явлений, возникших в результате ДТП, мин.</a:t>
                      </a:r>
                      <a:endParaRPr lang="ru-RU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 indent="266700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27000">
                        <a:lnSpc>
                          <a:spcPts val="137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обслуживания вызова, мин.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32630">
                <a:tc gridSpan="6">
                  <a:txBody>
                    <a:bodyPr/>
                    <a:lstStyle/>
                    <a:p>
                      <a:pPr marL="76200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Дежурная смена ПСЧ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710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97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240414">
                <a:tc gridSpan="6">
                  <a:txBody>
                    <a:bodyPr/>
                    <a:lstStyle/>
                    <a:p>
                      <a:pPr marL="76200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Дежурное подразделение ПСС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49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3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24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397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27000" algn="ctr">
                        <a:lnSpc>
                          <a:spcPts val="1050"/>
                        </a:lnSpc>
                        <a:spcAft>
                          <a:spcPts val="1500"/>
                        </a:spcAft>
                      </a:pPr>
                      <a:r>
                        <a:rPr lang="ru-RU" sz="1400" b="1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28030" y="837343"/>
            <a:ext cx="7797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00"/>
                </a:solidFill>
              </a:rPr>
              <a:t>Среднее время реагирования</a:t>
            </a:r>
            <a:r>
              <a:rPr lang="ru-RU" sz="1600" dirty="0" smtClean="0">
                <a:solidFill>
                  <a:srgbClr val="000000"/>
                </a:solidFill>
              </a:rPr>
              <a:t> пожарно-спасательных подразделений</a:t>
            </a:r>
            <a:r>
              <a:rPr lang="ru-RU" sz="1600" b="1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на ДТП на территории  Новосибирской области  составляет  </a:t>
            </a:r>
            <a:r>
              <a:rPr lang="ru-RU" sz="1600" b="1" dirty="0" smtClean="0">
                <a:solidFill>
                  <a:srgbClr val="000000"/>
                </a:solidFill>
              </a:rPr>
              <a:t>8,1 мин, </a:t>
            </a:r>
            <a:r>
              <a:rPr lang="ru-RU" sz="1600" dirty="0" smtClean="0">
                <a:solidFill>
                  <a:srgbClr val="000000"/>
                </a:solidFill>
              </a:rPr>
              <a:t>в 2020 году</a:t>
            </a:r>
            <a:r>
              <a:rPr lang="ru-RU" sz="1600" b="1" dirty="0" smtClean="0">
                <a:solidFill>
                  <a:srgbClr val="000000"/>
                </a:solidFill>
              </a:rPr>
              <a:t> (9,3)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4" name="Рисунок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67"/>
          <p:cNvSpPr>
            <a:spLocks noChangeArrowheads="1"/>
          </p:cNvSpPr>
          <p:nvPr/>
        </p:nvSpPr>
        <p:spPr bwMode="auto">
          <a:xfrm>
            <a:off x="159390" y="4742302"/>
            <a:ext cx="335560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6</a:t>
            </a:fld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78654" y="0"/>
            <a:ext cx="6153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 eaLnBrk="0" hangingPunct="0"/>
            <a:r>
              <a:rPr lang="ru-RU" sz="1600" b="1" dirty="0" smtClean="0">
                <a:solidFill>
                  <a:schemeClr val="bg1"/>
                </a:solidFill>
              </a:rPr>
              <a:t>Критерии оперативного реагирования подразделений </a:t>
            </a:r>
          </a:p>
          <a:p>
            <a:pPr indent="266700" algn="ctr" eaLnBrk="0" hangingPunct="0"/>
            <a:r>
              <a:rPr lang="ru-RU" sz="1600" b="1" dirty="0" smtClean="0">
                <a:solidFill>
                  <a:schemeClr val="bg1"/>
                </a:solidFill>
              </a:rPr>
              <a:t>на дорожно-транспортные происшествия</a:t>
            </a:r>
            <a:endParaRPr lang="ru-RU" sz="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932"/>
          <a:stretch/>
        </p:blipFill>
        <p:spPr bwMode="auto">
          <a:xfrm>
            <a:off x="4824611" y="2861332"/>
            <a:ext cx="4319389" cy="228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914"/>
          <a:stretch/>
        </p:blipFill>
        <p:spPr bwMode="auto">
          <a:xfrm>
            <a:off x="0" y="2847975"/>
            <a:ext cx="47720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4" t="16380" r="34036" b="21598"/>
          <a:stretch/>
        </p:blipFill>
        <p:spPr bwMode="auto">
          <a:xfrm>
            <a:off x="4819651" y="691356"/>
            <a:ext cx="4324350" cy="218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938"/>
          <a:stretch/>
        </p:blipFill>
        <p:spPr bwMode="auto">
          <a:xfrm>
            <a:off x="1" y="685103"/>
            <a:ext cx="4772024" cy="2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796037" y="699898"/>
            <a:ext cx="4563" cy="444360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2899433"/>
            <a:ext cx="9144000" cy="5692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8" name="Text Box 260"/>
          <p:cNvSpPr txBox="1">
            <a:spLocks noChangeArrowheads="1"/>
          </p:cNvSpPr>
          <p:nvPr/>
        </p:nvSpPr>
        <p:spPr bwMode="auto">
          <a:xfrm>
            <a:off x="1747867" y="2444438"/>
            <a:ext cx="1343654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>
                <a:solidFill>
                  <a:schemeClr val="tx1"/>
                </a:solidFill>
                <a:cs typeface="Times New Roman" pitchFamily="18" charset="0"/>
              </a:rPr>
              <a:t>Место </a:t>
            </a:r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ДТП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Text Box 260"/>
          <p:cNvSpPr txBox="1">
            <a:spLocks noChangeArrowheads="1"/>
          </p:cNvSpPr>
          <p:nvPr/>
        </p:nvSpPr>
        <p:spPr bwMode="auto">
          <a:xfrm>
            <a:off x="1420937" y="4728443"/>
            <a:ext cx="2004708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Работа ОГ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Text Box 260"/>
          <p:cNvSpPr txBox="1">
            <a:spLocks noChangeArrowheads="1"/>
          </p:cNvSpPr>
          <p:nvPr/>
        </p:nvSpPr>
        <p:spPr bwMode="auto">
          <a:xfrm>
            <a:off x="6430142" y="2435662"/>
            <a:ext cx="1152128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Место ДТП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Text Box 260"/>
          <p:cNvSpPr txBox="1">
            <a:spLocks noChangeArrowheads="1"/>
          </p:cNvSpPr>
          <p:nvPr/>
        </p:nvSpPr>
        <p:spPr bwMode="auto">
          <a:xfrm>
            <a:off x="6059537" y="4737219"/>
            <a:ext cx="1798958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Работа ОГ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" y="0"/>
            <a:ext cx="9144000" cy="687747"/>
          </a:xfrm>
          <a:prstGeom prst="rect">
            <a:avLst/>
          </a:prstGeom>
          <a:solidFill>
            <a:srgbClr val="204D8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459" tIns="29735" rIns="59459" bIns="29735" anchor="ctr"/>
          <a:lstStyle/>
          <a:p>
            <a:pPr algn="ctr" defTabSz="776658">
              <a:lnSpc>
                <a:spcPts val="1492"/>
              </a:lnSpc>
            </a:pPr>
            <a:r>
              <a:rPr lang="ru-RU" altLang="ru-RU" sz="1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ДТП В НОВОСИБИРСКОМ РАЙОНЕ НА ТРАССЕ К19-Р: </a:t>
            </a:r>
          </a:p>
          <a:p>
            <a:pPr algn="ctr" defTabSz="776658">
              <a:lnSpc>
                <a:spcPts val="1492"/>
              </a:lnSpc>
            </a:pPr>
            <a:r>
              <a:rPr lang="ru-RU" altLang="ru-RU" sz="1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Новосибирская область, Новосибирский район, район с. Гусиный Брод</a:t>
            </a:r>
            <a:endParaRPr lang="ru-RU" altLang="ru-RU" sz="15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67"/>
          <p:cNvSpPr>
            <a:spLocks noChangeArrowheads="1"/>
          </p:cNvSpPr>
          <p:nvPr/>
        </p:nvSpPr>
        <p:spPr bwMode="auto">
          <a:xfrm>
            <a:off x="159390" y="4742302"/>
            <a:ext cx="20605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7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382" y="2944454"/>
            <a:ext cx="4567618" cy="219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70560" y="-427035"/>
            <a:ext cx="2184404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921001"/>
            <a:ext cx="451485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98096"/>
            <a:ext cx="4543424" cy="21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0" y="2945352"/>
            <a:ext cx="9144000" cy="3833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21" name="Text Box 260"/>
          <p:cNvSpPr txBox="1">
            <a:spLocks noChangeArrowheads="1"/>
          </p:cNvSpPr>
          <p:nvPr/>
        </p:nvSpPr>
        <p:spPr bwMode="auto">
          <a:xfrm>
            <a:off x="1371040" y="2482262"/>
            <a:ext cx="1932790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>
                <a:solidFill>
                  <a:schemeClr val="tx1"/>
                </a:solidFill>
                <a:cs typeface="Times New Roman" pitchFamily="18" charset="0"/>
              </a:rPr>
              <a:t>Место </a:t>
            </a:r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происшествия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H="1">
            <a:off x="4543425" y="213727"/>
            <a:ext cx="20955" cy="4929773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0" y="2535"/>
            <a:ext cx="9144000" cy="795560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5" tIns="38923" rIns="77845" bIns="38923" anchor="ctr"/>
          <a:lstStyle>
            <a:defPPr>
              <a:defRPr lang="ru-RU"/>
            </a:defPPr>
            <a:lvl1pPr marL="0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89626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79252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8878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58503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48129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37755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27381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17007" algn="l" defTabSz="779252" rtl="0" eaLnBrk="1" latinLnBrk="0" hangingPunct="1"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78111"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48"/>
          <p:cNvSpPr>
            <a:spLocks noChangeArrowheads="1"/>
          </p:cNvSpPr>
          <p:nvPr/>
        </p:nvSpPr>
        <p:spPr bwMode="auto">
          <a:xfrm>
            <a:off x="-736600" y="0"/>
            <a:ext cx="10336626" cy="79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845" tIns="38923" rIns="77845" bIns="38923" anchor="ctr"/>
          <a:lstStyle/>
          <a:p>
            <a:pPr algn="ctr" defTabSz="776658">
              <a:lnSpc>
                <a:spcPts val="1492"/>
              </a:lnSpc>
            </a:pPr>
            <a:endParaRPr lang="ru-RU" altLang="ru-RU" sz="140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 defTabSz="776658">
              <a:lnSpc>
                <a:spcPts val="1492"/>
              </a:lnSpc>
            </a:pPr>
            <a:endParaRPr lang="ru-RU" altLang="ru-RU" sz="16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776658">
              <a:lnSpc>
                <a:spcPts val="1492"/>
              </a:lnSpc>
            </a:pPr>
            <a:r>
              <a:rPr lang="ru-RU" altLang="ru-RU" sz="1600" b="1" dirty="0" smtClean="0">
                <a:solidFill>
                  <a:schemeClr val="bg1"/>
                </a:solidFill>
              </a:rPr>
              <a:t>Ф</a:t>
            </a:r>
            <a:r>
              <a:rPr lang="ru-RU" alt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отоматериалы ДТП с розливом нефтепродуктов: </a:t>
            </a:r>
          </a:p>
          <a:p>
            <a:pPr algn="ctr" defTabSz="776658">
              <a:lnSpc>
                <a:spcPts val="1492"/>
              </a:lnSpc>
            </a:pPr>
            <a:r>
              <a:rPr lang="ru-RU" altLang="ru-RU" sz="1600" b="1" dirty="0" smtClean="0">
                <a:solidFill>
                  <a:schemeClr val="bg1"/>
                </a:solidFill>
              </a:rPr>
              <a:t>Н</a:t>
            </a:r>
            <a:r>
              <a:rPr lang="ru-RU" alt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овосибирская область, </a:t>
            </a:r>
            <a:r>
              <a:rPr lang="ru-RU" altLang="ru-RU" sz="1600" b="1" dirty="0" err="1" smtClean="0">
                <a:solidFill>
                  <a:schemeClr val="bg1"/>
                </a:solidFill>
              </a:rPr>
              <a:t>И</a:t>
            </a:r>
            <a:r>
              <a:rPr lang="ru-RU" altLang="ru-RU" sz="1600" b="1" dirty="0" err="1" smtClean="0">
                <a:solidFill>
                  <a:schemeClr val="bg1"/>
                </a:solidFill>
                <a:cs typeface="Times New Roman" pitchFamily="18" charset="0"/>
              </a:rPr>
              <a:t>скитимский</a:t>
            </a:r>
            <a:r>
              <a:rPr lang="ru-RU" altLang="ru-RU" sz="1600" b="1" dirty="0" smtClean="0">
                <a:solidFill>
                  <a:schemeClr val="bg1"/>
                </a:solidFill>
                <a:cs typeface="Times New Roman" pitchFamily="18" charset="0"/>
              </a:rPr>
              <a:t> район, трасса р-256 75км</a:t>
            </a:r>
          </a:p>
          <a:p>
            <a:pPr algn="ctr" defTabSz="776658">
              <a:lnSpc>
                <a:spcPts val="1492"/>
              </a:lnSpc>
            </a:pPr>
            <a:endParaRPr lang="ru-RU" altLang="ru-RU" sz="16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 defTabSz="776658">
              <a:lnSpc>
                <a:spcPts val="1492"/>
              </a:lnSpc>
            </a:pPr>
            <a:r>
              <a:rPr lang="ru-RU" altLang="ru-RU" sz="1400" dirty="0" smtClean="0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ru-RU" altLang="ru-RU" sz="1400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5" name="Text Box 260"/>
          <p:cNvSpPr txBox="1">
            <a:spLocks noChangeArrowheads="1"/>
          </p:cNvSpPr>
          <p:nvPr/>
        </p:nvSpPr>
        <p:spPr bwMode="auto">
          <a:xfrm>
            <a:off x="606376" y="4781847"/>
            <a:ext cx="3228934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Работа пожарно-спасательных подразделений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Text Box 260"/>
          <p:cNvSpPr txBox="1">
            <a:spLocks noChangeArrowheads="1"/>
          </p:cNvSpPr>
          <p:nvPr/>
        </p:nvSpPr>
        <p:spPr bwMode="auto">
          <a:xfrm>
            <a:off x="5318894" y="4762797"/>
            <a:ext cx="3228934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Работа пожарно-спасательных подразделений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Text Box 260"/>
          <p:cNvSpPr txBox="1">
            <a:spLocks noChangeArrowheads="1"/>
          </p:cNvSpPr>
          <p:nvPr/>
        </p:nvSpPr>
        <p:spPr bwMode="auto">
          <a:xfrm>
            <a:off x="6030110" y="2519146"/>
            <a:ext cx="1932790" cy="2472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1999" tIns="30998" rIns="61999" bIns="30998">
            <a:spAutoFit/>
          </a:bodyPr>
          <a:lstStyle/>
          <a:p>
            <a:pPr algn="ctr" defTabSz="803439"/>
            <a:r>
              <a:rPr lang="ru-RU" altLang="ru-RU" sz="1200" dirty="0">
                <a:solidFill>
                  <a:schemeClr val="tx1"/>
                </a:solidFill>
                <a:cs typeface="Times New Roman" pitchFamily="18" charset="0"/>
              </a:rPr>
              <a:t>Место </a:t>
            </a:r>
            <a:r>
              <a:rPr lang="ru-RU" altLang="ru-RU" sz="1200" dirty="0" smtClean="0">
                <a:solidFill>
                  <a:schemeClr val="tx1"/>
                </a:solidFill>
                <a:cs typeface="Times New Roman" pitchFamily="18" charset="0"/>
              </a:rPr>
              <a:t>происшествия</a:t>
            </a:r>
            <a:endParaRPr lang="ru-RU" altLang="ru-RU" sz="12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9" name="Рисунок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1530" y="108585"/>
            <a:ext cx="594487" cy="5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AutoShape 67"/>
          <p:cNvSpPr>
            <a:spLocks noChangeArrowheads="1"/>
          </p:cNvSpPr>
          <p:nvPr/>
        </p:nvSpPr>
        <p:spPr bwMode="auto">
          <a:xfrm>
            <a:off x="159390" y="4742302"/>
            <a:ext cx="20605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8</a:t>
            </a:fld>
            <a:endParaRPr lang="ru-RU" alt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55" b="21651"/>
          <a:stretch/>
        </p:blipFill>
        <p:spPr bwMode="auto">
          <a:xfrm>
            <a:off x="4572000" y="3108033"/>
            <a:ext cx="4572000" cy="203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17"/>
          <a:stretch/>
        </p:blipFill>
        <p:spPr bwMode="auto">
          <a:xfrm>
            <a:off x="0" y="3120395"/>
            <a:ext cx="4587325" cy="20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659"/>
          <a:stretch/>
        </p:blipFill>
        <p:spPr bwMode="auto">
          <a:xfrm>
            <a:off x="4564121" y="838201"/>
            <a:ext cx="4579879" cy="22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03" b="40510"/>
          <a:stretch/>
        </p:blipFill>
        <p:spPr bwMode="auto">
          <a:xfrm>
            <a:off x="0" y="863600"/>
            <a:ext cx="4586391" cy="22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0"/>
          <p:cNvSpPr txBox="1">
            <a:spLocks noChangeArrowheads="1"/>
          </p:cNvSpPr>
          <p:nvPr/>
        </p:nvSpPr>
        <p:spPr bwMode="auto">
          <a:xfrm>
            <a:off x="1453586" y="2793849"/>
            <a:ext cx="1189038" cy="2065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3505" tIns="26751" rIns="53505" bIns="26751">
            <a:spAutoFit/>
          </a:bodyPr>
          <a:lstStyle/>
          <a:p>
            <a:pPr algn="ctr" defTabSz="693368"/>
            <a:r>
              <a:rPr lang="ru-RU" altLang="ru-RU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altLang="ru-RU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розлива</a:t>
            </a:r>
            <a:endParaRPr lang="ru-RU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248"/>
          <p:cNvSpPr>
            <a:spLocks noChangeArrowheads="1"/>
          </p:cNvSpPr>
          <p:nvPr/>
        </p:nvSpPr>
        <p:spPr bwMode="auto">
          <a:xfrm>
            <a:off x="0" y="-63037"/>
            <a:ext cx="9147175" cy="66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180" tIns="33591" rIns="67180" bIns="33591" anchor="ctr"/>
          <a:lstStyle/>
          <a:p>
            <a:pPr algn="ctr" defTabSz="670256">
              <a:lnSpc>
                <a:spcPts val="1288"/>
              </a:lnSpc>
            </a:pPr>
            <a:endParaRPr lang="ru-RU" altLang="ru-RU" sz="120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 defTabSz="670256">
              <a:lnSpc>
                <a:spcPts val="1288"/>
              </a:lnSpc>
            </a:pPr>
            <a:endParaRPr lang="ru-RU" altLang="ru-RU" sz="1400" dirty="0">
              <a:solidFill>
                <a:srgbClr val="FFFFFF"/>
              </a:solidFill>
              <a:cs typeface="Times New Roman" pitchFamily="18" charset="0"/>
            </a:endParaRPr>
          </a:p>
          <a:p>
            <a:pPr algn="ctr" defTabSz="670256">
              <a:lnSpc>
                <a:spcPts val="1288"/>
              </a:lnSpc>
            </a:pPr>
            <a:r>
              <a:rPr lang="ru-RU" altLang="ru-RU" sz="1200" dirty="0">
                <a:solidFill>
                  <a:srgbClr val="FFFFFF"/>
                </a:solidFill>
                <a:cs typeface="Times New Roman" pitchFamily="18" charset="0"/>
              </a:rPr>
              <a:t>ФОТОМАТЕРИАЛЫ  ПО ПОЖАРУ С ГИБЕЛЬЮ 1-ГО ЧЕЛОВЕКА: </a:t>
            </a:r>
          </a:p>
          <a:p>
            <a:pPr algn="ctr" defTabSz="670256">
              <a:lnSpc>
                <a:spcPts val="1288"/>
              </a:lnSpc>
            </a:pPr>
            <a:r>
              <a:rPr lang="ru-RU" altLang="ru-RU" sz="1200" dirty="0">
                <a:solidFill>
                  <a:srgbClr val="FFFFFF"/>
                </a:solidFill>
                <a:cs typeface="Times New Roman" pitchFamily="18" charset="0"/>
              </a:rPr>
              <a:t> НОВОСИБИРСКАЯ ОБЛАСТЬ, КОЛЫВАНСКИЙ РАЙОН, Р.П. КОЛЫВАНЬ, УЛ. СИБКОМБАЙН, Д. 19</a:t>
            </a:r>
            <a:r>
              <a:rPr lang="ru-RU" altLang="ru-RU" sz="1400" dirty="0">
                <a:solidFill>
                  <a:srgbClr val="FFFFFF"/>
                </a:solidFill>
                <a:cs typeface="Times New Roman" pitchFamily="18" charset="0"/>
              </a:rPr>
              <a:t>.</a:t>
            </a:r>
          </a:p>
          <a:p>
            <a:pPr algn="ctr" defTabSz="670256">
              <a:lnSpc>
                <a:spcPts val="1288"/>
              </a:lnSpc>
            </a:pPr>
            <a:r>
              <a:rPr lang="ru-RU" altLang="ru-RU" sz="1200" dirty="0">
                <a:solidFill>
                  <a:srgbClr val="FFFFFF"/>
                </a:solidFill>
                <a:cs typeface="Times New Roman" pitchFamily="18" charset="0"/>
              </a:rPr>
              <a:t>(по состоянию на 27.01.2021).</a:t>
            </a:r>
          </a:p>
          <a:p>
            <a:pPr algn="ctr" defTabSz="670256">
              <a:lnSpc>
                <a:spcPts val="1288"/>
              </a:lnSpc>
            </a:pPr>
            <a:r>
              <a:rPr lang="ru-RU" altLang="ru-RU" sz="1200" dirty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8" name="Text Box 260"/>
          <p:cNvSpPr txBox="1">
            <a:spLocks noChangeArrowheads="1"/>
          </p:cNvSpPr>
          <p:nvPr/>
        </p:nvSpPr>
        <p:spPr bwMode="auto">
          <a:xfrm>
            <a:off x="6471600" y="2785460"/>
            <a:ext cx="1019551" cy="2065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3505" tIns="26751" rIns="53505" bIns="26751">
            <a:spAutoFit/>
          </a:bodyPr>
          <a:lstStyle>
            <a:defPPr>
              <a:defRPr lang="ru-RU"/>
            </a:defPPr>
            <a:lvl1pPr algn="ctr" defTabSz="693368">
              <a:defRPr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Место </a:t>
            </a:r>
            <a:r>
              <a:rPr lang="ru-RU" altLang="ru-RU" dirty="0" smtClean="0"/>
              <a:t>розлива</a:t>
            </a:r>
            <a:endParaRPr lang="ru-RU" altLang="ru-RU" dirty="0"/>
          </a:p>
        </p:txBody>
      </p:sp>
      <p:sp>
        <p:nvSpPr>
          <p:cNvPr id="9" name="Text Box 260"/>
          <p:cNvSpPr txBox="1">
            <a:spLocks noChangeArrowheads="1"/>
          </p:cNvSpPr>
          <p:nvPr/>
        </p:nvSpPr>
        <p:spPr bwMode="auto">
          <a:xfrm>
            <a:off x="642501" y="4739714"/>
            <a:ext cx="2857376" cy="2065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3505" tIns="26751" rIns="53505" bIns="26751">
            <a:spAutoFit/>
          </a:bodyPr>
          <a:lstStyle>
            <a:defPPr>
              <a:defRPr lang="ru-RU"/>
            </a:defPPr>
            <a:lvl1pPr algn="ctr" defTabSz="693368">
              <a:defRPr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Работа пожарно-спасательных подразделений</a:t>
            </a:r>
          </a:p>
        </p:txBody>
      </p:sp>
      <p:sp>
        <p:nvSpPr>
          <p:cNvPr id="10" name="Text Box 260"/>
          <p:cNvSpPr txBox="1">
            <a:spLocks noChangeArrowheads="1"/>
          </p:cNvSpPr>
          <p:nvPr/>
        </p:nvSpPr>
        <p:spPr bwMode="auto">
          <a:xfrm>
            <a:off x="5540275" y="4756492"/>
            <a:ext cx="2857376" cy="2065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3505" tIns="26751" rIns="53505" bIns="26751">
            <a:spAutoFit/>
          </a:bodyPr>
          <a:lstStyle>
            <a:defPPr>
              <a:defRPr lang="ru-RU"/>
            </a:defPPr>
            <a:lvl1pPr algn="ctr" defTabSz="693368">
              <a:defRPr sz="1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Работа пожарно-спасательных подразделений</a:t>
            </a:r>
          </a:p>
        </p:txBody>
      </p:sp>
      <p:pic>
        <p:nvPicPr>
          <p:cNvPr id="13" name="Рисунок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7922" y="21223"/>
            <a:ext cx="526078" cy="6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2118"/>
            <a:ext cx="9144000" cy="848782"/>
          </a:xfrm>
          <a:prstGeom prst="rect">
            <a:avLst/>
          </a:prstGeom>
          <a:solidFill>
            <a:srgbClr val="204D84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13" tIns="25661" rIns="51313" bIns="25661" anchor="ctr"/>
          <a:lstStyle/>
          <a:p>
            <a:pPr marL="0" lvl="1" algn="ctr">
              <a:defRPr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Розлив дизельного топлива: Новосибирская область, </a:t>
            </a:r>
          </a:p>
          <a:p>
            <a:pPr marL="0" lvl="1" algn="ctr">
              <a:defRPr/>
            </a:pP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Каргатский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1286 км федеральной трассы р-254 «Иртыш», </a:t>
            </a:r>
          </a:p>
          <a:p>
            <a:pPr marL="0" lvl="1" algn="ctr">
              <a:defRPr/>
            </a:pP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АЗС «ГАЗПРОМНЕФТЬ»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7425" y="109057"/>
            <a:ext cx="557518" cy="66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67"/>
          <p:cNvSpPr>
            <a:spLocks noChangeArrowheads="1"/>
          </p:cNvSpPr>
          <p:nvPr/>
        </p:nvSpPr>
        <p:spPr bwMode="auto">
          <a:xfrm>
            <a:off x="159390" y="4742302"/>
            <a:ext cx="206055" cy="295275"/>
          </a:xfrm>
          <a:prstGeom prst="roundRect">
            <a:avLst>
              <a:gd name="adj" fmla="val 24523"/>
            </a:avLst>
          </a:prstGeom>
          <a:solidFill>
            <a:srgbClr val="D9D9D9"/>
          </a:solidFill>
          <a:ln w="9525">
            <a:noFill/>
            <a:round/>
            <a:headEnd/>
            <a:tailEnd/>
          </a:ln>
        </p:spPr>
        <p:txBody>
          <a:bodyPr lIns="45440" tIns="23831" rIns="45440" bIns="23831" anchor="ctr"/>
          <a:lstStyle/>
          <a:p>
            <a:pPr algn="ctr" defTabSz="1408113"/>
            <a:fld id="{40C441E1-4F6C-4D7E-943D-9AFD35FE3AB2}" type="slidenum">
              <a:rPr lang="ru-RU" altLang="ru-RU">
                <a:solidFill>
                  <a:srgbClr val="0000FF"/>
                </a:solidFill>
              </a:rPr>
              <a:pPr algn="ctr" defTabSz="1408113"/>
              <a:t>9</a:t>
            </a:fld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4581524" y="828675"/>
            <a:ext cx="9525" cy="4314825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0" y="3088227"/>
            <a:ext cx="9144000" cy="3833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lIns="91429" tIns="45714" rIns="91429" bIns="45714"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93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93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Оформление по умолчанию">
  <a:themeElements>
    <a:clrScheme name="1_Оформление по умолчанию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Оформление по умолчанию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95683</TotalTime>
  <Words>433</Words>
  <Application>Microsoft Office PowerPoint</Application>
  <PresentationFormat>Экран (16:9)</PresentationFormat>
  <Paragraphs>143</Paragraphs>
  <Slides>14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7_Оформление по умолчанию</vt:lpstr>
      <vt:lpstr>18_Оформление по умолчанию</vt:lpstr>
      <vt:lpstr>11_Оформление по умолчанию</vt:lpstr>
      <vt:lpstr>12_Оформление по умолчанию</vt:lpstr>
      <vt:lpstr>16_Оформление по умолчанию</vt:lpstr>
      <vt:lpstr>1_Оформление по умолчанию</vt:lpstr>
      <vt:lpstr>17_Оформление по умолчанию</vt:lpstr>
      <vt:lpstr>21_Оформление по умолчанию</vt:lpstr>
      <vt:lpstr>6_Оформление по умолчанию</vt:lpstr>
      <vt:lpstr>15_Оформление по умолчанию</vt:lpstr>
      <vt:lpstr>Worksheet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МЧС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16235</dc:creator>
  <cp:lastModifiedBy>ooppasr</cp:lastModifiedBy>
  <cp:revision>7902</cp:revision>
  <cp:lastPrinted>2019-02-04T04:50:02Z</cp:lastPrinted>
  <dcterms:created xsi:type="dcterms:W3CDTF">2008-11-27T11:41:39Z</dcterms:created>
  <dcterms:modified xsi:type="dcterms:W3CDTF">2021-06-09T11:15:23Z</dcterms:modified>
</cp:coreProperties>
</file>