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2"/>
  </p:notesMasterIdLst>
  <p:sldIdLst>
    <p:sldId id="257" r:id="rId2"/>
    <p:sldId id="259" r:id="rId3"/>
    <p:sldId id="272" r:id="rId4"/>
    <p:sldId id="274" r:id="rId5"/>
    <p:sldId id="273" r:id="rId6"/>
    <p:sldId id="261" r:id="rId7"/>
    <p:sldId id="265" r:id="rId8"/>
    <p:sldId id="269" r:id="rId9"/>
    <p:sldId id="264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38" autoAdjust="0"/>
    <p:restoredTop sz="95632" autoAdjust="0"/>
  </p:normalViewPr>
  <p:slideViewPr>
    <p:cSldViewPr snapToGrid="0">
      <p:cViewPr varScale="1">
        <p:scale>
          <a:sx n="111" d="100"/>
          <a:sy n="111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C92F1-C827-4E8F-AB0E-F4F9C6E466A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13DE7-94E0-4A3E-9A1E-248F32119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51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DE7-94E0-4A3E-9A1E-248F3211936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21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52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6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5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44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0489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52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82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83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43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83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90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88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73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4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672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36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89EA-F563-4BC4-B82D-4257C2F14758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C4FC83-F047-4BF4-B57A-9F64E5EC5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8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992" y="5238044"/>
            <a:ext cx="10606764" cy="16199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Венгеровский район</a:t>
            </a:r>
          </a:p>
        </p:txBody>
      </p:sp>
      <p:pic>
        <p:nvPicPr>
          <p:cNvPr id="4" name="Рисунок 3" descr="https://pbs.twimg.com/media/Dy3HvF-XgAEAxJZ.jpg:large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8044"/>
            <a:ext cx="9155287" cy="507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696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" y="293512"/>
            <a:ext cx="10092267" cy="6564488"/>
          </a:xfrm>
        </p:spPr>
      </p:pic>
    </p:spTree>
    <p:extLst>
      <p:ext uri="{BB962C8B-B14F-4D97-AF65-F5344CB8AC3E}">
        <p14:creationId xmlns="" xmlns:p14="http://schemas.microsoft.com/office/powerpoint/2010/main" val="34267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2142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Количество ДТП за 2019-2020 и  10 месяцев 2021 года </a:t>
            </a:r>
            <a:r>
              <a:rPr lang="ru-RU" dirty="0" smtClean="0"/>
              <a:t>по Венгеровскому району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1777042"/>
            <a:ext cx="9031857" cy="45892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-28 из них: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год-7; 2020 год- 11 ; за 10 месяцев 2021 -10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Столкновение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пешехода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животное -2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Опрокидывание – 2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стоящее ТС-2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 с дороги- 5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велосипедиста -3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ризентация\ДТП\i (9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9176" y="247828"/>
            <a:ext cx="4734044" cy="3067940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призентация\ДТП\i (5)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863" y="239283"/>
            <a:ext cx="5566698" cy="3085032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призентация\ДТП\i (11)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309" y="3418318"/>
            <a:ext cx="4742916" cy="299957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призентация\ДТП\i (7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4407" y="3443954"/>
            <a:ext cx="5571857" cy="295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 по улучшению дорожных условий на автодорогах района и в населенных пунктах, ликвидации очагов аварийности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845750"/>
            <a:ext cx="8596668" cy="364905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дорожного покрытия – 24750м.кв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тротуара по ул. Ленина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и установлено  252 дорожных знаков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горизонтальной разметки – 2 раза в год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дорог в границах населенных пунктов  в 2021г – 30,4 км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603399" cy="12619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мероприятия по повышению безопасности движения пешеходов: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дминистратор\Desktop\призентация\4aea62ce-6cc0-4231-a378-cf96df00d9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294" y="2692400"/>
            <a:ext cx="3221764" cy="33496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призентация\9d846956-c646-473a-9d39-5818bc8f0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561" y="2697480"/>
            <a:ext cx="2872740" cy="333756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призентация\717234d0-78b9-4b17-a1e3-eba030d59b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3567" y="2700471"/>
            <a:ext cx="2837204" cy="334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Мероприятия, проводимые в целях профилактики и предупреждению детского травматизма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56" y="2419109"/>
            <a:ext cx="10385777" cy="4236334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просветительской работы с родителями и воспитанниками детских дошкольных и общеобразовательных учреждений.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уголки безопасности в группах.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массовые мероприятия  «Безопасное колесо»,  «Зеленая волна»</a:t>
            </a:r>
          </a:p>
          <a:p>
            <a:endParaRPr lang="ru-RU" dirty="0"/>
          </a:p>
        </p:txBody>
      </p:sp>
      <p:pic>
        <p:nvPicPr>
          <p:cNvPr id="1027" name="Picture 3" descr="C:\Users\Администратор\Desktop\призентация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2163" y="4536688"/>
            <a:ext cx="5283075" cy="2122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259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«Безопасное колесо»</a:t>
            </a:r>
            <a:endParaRPr lang="ru-RU" dirty="0"/>
          </a:p>
        </p:txBody>
      </p:sp>
      <p:pic>
        <p:nvPicPr>
          <p:cNvPr id="2054" name="Picture 6" descr="C:\Users\Администратор\Desktop\призентация\безопасное колесо\IMG_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21" y="1162228"/>
            <a:ext cx="4624882" cy="2751746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призентация\безопасное колесо\IMG_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260" y="1136591"/>
            <a:ext cx="4442604" cy="2794473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призентация\безопасное колесо\IMG_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43" y="3965249"/>
            <a:ext cx="4725824" cy="278592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призентация\безопасное колесо\IMG_0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7156" y="3982340"/>
            <a:ext cx="4418175" cy="2734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Зеленая волна</a:t>
            </a:r>
            <a:endParaRPr lang="ru-RU" dirty="0"/>
          </a:p>
        </p:txBody>
      </p:sp>
      <p:pic>
        <p:nvPicPr>
          <p:cNvPr id="6146" name="Picture 2" descr="C:\Users\Администратор\Desktop\призентация\зеленая волна\9cc4d1ee-d9c9-4830-bccd-e628ca59bb0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9268" y="1281869"/>
            <a:ext cx="4502988" cy="2632105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призентация\зеленая волна\IMG_3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536" y="1268809"/>
            <a:ext cx="4502989" cy="2653711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призентация\зеленая волна\IMG_3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376" y="4007978"/>
            <a:ext cx="4530561" cy="2666287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призентация\зеленая волна\IMG_3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0045" y="4033615"/>
            <a:ext cx="4572000" cy="2657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</a:t>
            </a:r>
            <a:br>
              <a:rPr lang="ru-RU" dirty="0" smtClean="0"/>
            </a:br>
            <a:r>
              <a:rPr lang="ru-RU" dirty="0" smtClean="0"/>
              <a:t>на 2022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89066" cy="451114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территории района;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Ремонт проезжей части УДС, и на дорогах межмуниципального значения</a:t>
            </a:r>
            <a:r>
              <a:rPr lang="ru-RU" sz="2400" dirty="0" smtClean="0"/>
              <a:t>;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совместно с ОГИБДД по выявлению и пересечению водителей управляющие транспортным средством в состоянии опьянения, лишенным право управление или не имеющим  право управление транспортными средствами;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за содержанием и обслуживанием муниципальных дорог.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</TotalTime>
  <Words>232</Words>
  <Application>Microsoft Office PowerPoint</Application>
  <PresentationFormat>Произвольный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Количество ДТП за 2019-2020 и  10 месяцев 2021 года по Венгеровскому району </vt:lpstr>
      <vt:lpstr>Слайд 3</vt:lpstr>
      <vt:lpstr>Мероприятия по улучшению дорожных условий на автодорогах района и в населенных пунктах, ликвидации очагов аварийности</vt:lpstr>
      <vt:lpstr>мероприятия по повышению безопасности движения пешеходов: </vt:lpstr>
      <vt:lpstr>Мероприятия, проводимые в целях профилактики и предупреждению детского травматизма</vt:lpstr>
      <vt:lpstr>«Безопасное колесо»</vt:lpstr>
      <vt:lpstr>Зеленая волна</vt:lpstr>
      <vt:lpstr>ПЛАН  на 2022 год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DNA7 X86</cp:lastModifiedBy>
  <cp:revision>76</cp:revision>
  <dcterms:created xsi:type="dcterms:W3CDTF">2020-12-18T10:21:25Z</dcterms:created>
  <dcterms:modified xsi:type="dcterms:W3CDTF">2021-12-07T03:24:16Z</dcterms:modified>
</cp:coreProperties>
</file>